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bookmarkIdSeed="2">
  <p:sldMasterIdLst>
    <p:sldMasterId id="2147483672" r:id="rId4"/>
    <p:sldMasterId id="2147483686" r:id="rId5"/>
    <p:sldMasterId id="2147483700" r:id="rId6"/>
    <p:sldMasterId id="2147483762" r:id="rId7"/>
  </p:sldMasterIdLst>
  <p:notesMasterIdLst>
    <p:notesMasterId r:id="rId26"/>
  </p:notesMasterIdLst>
  <p:handoutMasterIdLst>
    <p:handoutMasterId r:id="rId27"/>
  </p:handoutMasterIdLst>
  <p:sldIdLst>
    <p:sldId id="373" r:id="rId8"/>
    <p:sldId id="1075" r:id="rId9"/>
    <p:sldId id="1076" r:id="rId10"/>
    <p:sldId id="1087" r:id="rId11"/>
    <p:sldId id="1078" r:id="rId12"/>
    <p:sldId id="1079" r:id="rId13"/>
    <p:sldId id="1085" r:id="rId14"/>
    <p:sldId id="1086" r:id="rId15"/>
    <p:sldId id="1088" r:id="rId16"/>
    <p:sldId id="1080" r:id="rId17"/>
    <p:sldId id="1082" r:id="rId18"/>
    <p:sldId id="1090" r:id="rId19"/>
    <p:sldId id="1089" r:id="rId20"/>
    <p:sldId id="1091" r:id="rId21"/>
    <p:sldId id="1083" r:id="rId22"/>
    <p:sldId id="1084" r:id="rId23"/>
    <p:sldId id="1077" r:id="rId24"/>
    <p:sldId id="1050" r:id="rId25"/>
  </p:sldIdLst>
  <p:sldSz cx="9144000" cy="6858000" type="screen4x3"/>
  <p:notesSz cx="6797675" cy="9926638"/>
  <p:defaultTextStyle>
    <a:defPPr>
      <a:defRPr lang="en-GB"/>
    </a:defPPr>
    <a:lvl1pPr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1pPr>
    <a:lvl2pPr marL="4572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2pPr>
    <a:lvl3pPr marL="9144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3pPr>
    <a:lvl4pPr marL="13716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4pPr>
    <a:lvl5pPr marL="18288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5pPr>
    <a:lvl6pPr marL="2286000" algn="l" defTabSz="914400" rtl="0" eaLnBrk="1" latinLnBrk="0" hangingPunct="1">
      <a:defRPr sz="2400" kern="1200">
        <a:solidFill>
          <a:schemeClr val="tx1"/>
        </a:solidFill>
        <a:latin typeface="Times New Roman" panose="02020603050405020304" pitchFamily="18" charset="0"/>
        <a:ea typeface="+mn-ea"/>
        <a:cs typeface="Arial" panose="020B0604020202020204" pitchFamily="34" charset="0"/>
      </a:defRPr>
    </a:lvl6pPr>
    <a:lvl7pPr marL="2743200" algn="l" defTabSz="914400" rtl="0" eaLnBrk="1" latinLnBrk="0" hangingPunct="1">
      <a:defRPr sz="2400" kern="1200">
        <a:solidFill>
          <a:schemeClr val="tx1"/>
        </a:solidFill>
        <a:latin typeface="Times New Roman" panose="02020603050405020304" pitchFamily="18" charset="0"/>
        <a:ea typeface="+mn-ea"/>
        <a:cs typeface="Arial" panose="020B0604020202020204" pitchFamily="34" charset="0"/>
      </a:defRPr>
    </a:lvl7pPr>
    <a:lvl8pPr marL="3200400" algn="l" defTabSz="914400" rtl="0" eaLnBrk="1" latinLnBrk="0" hangingPunct="1">
      <a:defRPr sz="2400" kern="1200">
        <a:solidFill>
          <a:schemeClr val="tx1"/>
        </a:solidFill>
        <a:latin typeface="Times New Roman" panose="02020603050405020304" pitchFamily="18" charset="0"/>
        <a:ea typeface="+mn-ea"/>
        <a:cs typeface="Arial" panose="020B0604020202020204" pitchFamily="34" charset="0"/>
      </a:defRPr>
    </a:lvl8pPr>
    <a:lvl9pPr marL="3657600" algn="l" defTabSz="914400" rtl="0" eaLnBrk="1" latinLnBrk="0" hangingPunct="1">
      <a:defRPr sz="2400" kern="1200">
        <a:solidFill>
          <a:schemeClr val="tx1"/>
        </a:solidFill>
        <a:latin typeface="Times New Roman" panose="02020603050405020304" pitchFamily="18"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66"/>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1837" autoAdjust="0"/>
  </p:normalViewPr>
  <p:slideViewPr>
    <p:cSldViewPr>
      <p:cViewPr varScale="1">
        <p:scale>
          <a:sx n="86" d="100"/>
          <a:sy n="86" d="100"/>
        </p:scale>
        <p:origin x="957" y="33"/>
      </p:cViewPr>
      <p:guideLst>
        <p:guide orient="horz" pos="2160"/>
        <p:guide pos="2880"/>
      </p:guideLst>
    </p:cSldViewPr>
  </p:slideViewPr>
  <p:notesTextViewPr>
    <p:cViewPr>
      <p:scale>
        <a:sx n="3" d="2"/>
        <a:sy n="3" d="2"/>
      </p:scale>
      <p:origin x="0" y="0"/>
    </p:cViewPr>
  </p:notesTextViewPr>
  <p:sorterViewPr>
    <p:cViewPr varScale="1">
      <p:scale>
        <a:sx n="100" d="100"/>
        <a:sy n="100" d="100"/>
      </p:scale>
      <p:origin x="0" y="0"/>
    </p:cViewPr>
  </p:sorterViewPr>
  <p:notesViewPr>
    <p:cSldViewPr>
      <p:cViewPr varScale="1">
        <p:scale>
          <a:sx n="74" d="100"/>
          <a:sy n="74" d="100"/>
        </p:scale>
        <p:origin x="4044" y="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4.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presProps" Target="presProp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handoutMaster" Target="handoutMasters/handoutMaster1.xml"/><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yedebrahimi, Mir" userId="f48384f3-c28f-415b-85f7-a00f52cd9baf" providerId="ADAL" clId="{55E73A6A-F54F-4175-9906-EC3901DDE232}"/>
    <pc:docChg chg="custSel modSld">
      <pc:chgData name="Seyedebrahimi, Mir" userId="f48384f3-c28f-415b-85f7-a00f52cd9baf" providerId="ADAL" clId="{55E73A6A-F54F-4175-9906-EC3901DDE232}" dt="2021-11-25T10:18:50.662" v="96" actId="404"/>
      <pc:docMkLst>
        <pc:docMk/>
      </pc:docMkLst>
      <pc:sldChg chg="modSp mod">
        <pc:chgData name="Seyedebrahimi, Mir" userId="f48384f3-c28f-415b-85f7-a00f52cd9baf" providerId="ADAL" clId="{55E73A6A-F54F-4175-9906-EC3901DDE232}" dt="2021-11-25T10:18:50.662" v="96" actId="404"/>
        <pc:sldMkLst>
          <pc:docMk/>
          <pc:sldMk cId="3791769625" sldId="373"/>
        </pc:sldMkLst>
        <pc:spChg chg="mod">
          <ac:chgData name="Seyedebrahimi, Mir" userId="f48384f3-c28f-415b-85f7-a00f52cd9baf" providerId="ADAL" clId="{55E73A6A-F54F-4175-9906-EC3901DDE232}" dt="2021-11-25T10:18:50.662" v="96" actId="404"/>
          <ac:spMkLst>
            <pc:docMk/>
            <pc:sldMk cId="3791769625" sldId="373"/>
            <ac:spMk id="2" creationId="{959DEE06-66D2-42AC-960A-DE3171A10B16}"/>
          </ac:spMkLst>
        </pc:spChg>
      </pc:sldChg>
    </pc:docChg>
  </pc:docChgLst>
  <pc:docChgLst>
    <pc:chgData name="Seyedebrahimi, Mir" userId="f48384f3-c28f-415b-85f7-a00f52cd9baf" providerId="ADAL" clId="{263DC697-5AB6-4508-948B-F9B9CB0EA5B0}"/>
    <pc:docChg chg="undo redo custSel modSld">
      <pc:chgData name="Seyedebrahimi, Mir" userId="f48384f3-c28f-415b-85f7-a00f52cd9baf" providerId="ADAL" clId="{263DC697-5AB6-4508-948B-F9B9CB0EA5B0}" dt="2021-11-26T11:59:10.490" v="422" actId="6549"/>
      <pc:docMkLst>
        <pc:docMk/>
      </pc:docMkLst>
      <pc:sldChg chg="modNotesTx">
        <pc:chgData name="Seyedebrahimi, Mir" userId="f48384f3-c28f-415b-85f7-a00f52cd9baf" providerId="ADAL" clId="{263DC697-5AB6-4508-948B-F9B9CB0EA5B0}" dt="2021-11-26T11:48:24.850" v="273" actId="20577"/>
        <pc:sldMkLst>
          <pc:docMk/>
          <pc:sldMk cId="350608140" sldId="1076"/>
        </pc:sldMkLst>
      </pc:sldChg>
      <pc:sldChg chg="modSp mod">
        <pc:chgData name="Seyedebrahimi, Mir" userId="f48384f3-c28f-415b-85f7-a00f52cd9baf" providerId="ADAL" clId="{263DC697-5AB6-4508-948B-F9B9CB0EA5B0}" dt="2021-11-26T11:48:25.172" v="275" actId="20577"/>
        <pc:sldMkLst>
          <pc:docMk/>
          <pc:sldMk cId="2249144135" sldId="1082"/>
        </pc:sldMkLst>
        <pc:spChg chg="mod">
          <ac:chgData name="Seyedebrahimi, Mir" userId="f48384f3-c28f-415b-85f7-a00f52cd9baf" providerId="ADAL" clId="{263DC697-5AB6-4508-948B-F9B9CB0EA5B0}" dt="2021-11-26T11:48:25.172" v="275" actId="20577"/>
          <ac:spMkLst>
            <pc:docMk/>
            <pc:sldMk cId="2249144135" sldId="1082"/>
            <ac:spMk id="4" creationId="{1F03DA38-BDF0-4A5D-A989-48EECC0787D7}"/>
          </ac:spMkLst>
        </pc:spChg>
      </pc:sldChg>
      <pc:sldChg chg="modNotesTx">
        <pc:chgData name="Seyedebrahimi, Mir" userId="f48384f3-c28f-415b-85f7-a00f52cd9baf" providerId="ADAL" clId="{263DC697-5AB6-4508-948B-F9B9CB0EA5B0}" dt="2021-11-26T11:59:10.490" v="422" actId="6549"/>
        <pc:sldMkLst>
          <pc:docMk/>
          <pc:sldMk cId="126434763" sldId="1084"/>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6400" cy="4968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49688" y="0"/>
            <a:ext cx="2946400" cy="496888"/>
          </a:xfrm>
          <a:prstGeom prst="rect">
            <a:avLst/>
          </a:prstGeom>
        </p:spPr>
        <p:txBody>
          <a:bodyPr vert="horz" lIns="91440" tIns="45720" rIns="91440" bIns="45720" rtlCol="0"/>
          <a:lstStyle>
            <a:lvl1pPr algn="r">
              <a:defRPr sz="1200"/>
            </a:lvl1pPr>
          </a:lstStyle>
          <a:p>
            <a:fld id="{B82747C6-9E5F-45C0-99CD-D55123BC45DE}" type="datetimeFigureOut">
              <a:rPr lang="en-GB" smtClean="0"/>
              <a:t>26/11/2021</a:t>
            </a:fld>
            <a:endParaRPr lang="en-GB"/>
          </a:p>
        </p:txBody>
      </p:sp>
      <p:sp>
        <p:nvSpPr>
          <p:cNvPr id="4" name="Footer Placeholder 3"/>
          <p:cNvSpPr>
            <a:spLocks noGrp="1"/>
          </p:cNvSpPr>
          <p:nvPr>
            <p:ph type="ftr" sz="quarter" idx="2"/>
          </p:nvPr>
        </p:nvSpPr>
        <p:spPr>
          <a:xfrm>
            <a:off x="0" y="9429750"/>
            <a:ext cx="2946400" cy="496888"/>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49688" y="9429750"/>
            <a:ext cx="2946400" cy="496888"/>
          </a:xfrm>
          <a:prstGeom prst="rect">
            <a:avLst/>
          </a:prstGeom>
        </p:spPr>
        <p:txBody>
          <a:bodyPr vert="horz" lIns="91440" tIns="45720" rIns="91440" bIns="45720" rtlCol="0" anchor="b"/>
          <a:lstStyle>
            <a:lvl1pPr algn="r">
              <a:defRPr sz="1200"/>
            </a:lvl1pPr>
          </a:lstStyle>
          <a:p>
            <a:fld id="{408ADA74-61A4-474D-B716-1AC6B09ADD08}" type="slidenum">
              <a:rPr lang="en-GB" smtClean="0"/>
              <a:t>‹#›</a:t>
            </a:fld>
            <a:endParaRPr lang="en-GB"/>
          </a:p>
        </p:txBody>
      </p:sp>
    </p:spTree>
    <p:extLst>
      <p:ext uri="{BB962C8B-B14F-4D97-AF65-F5344CB8AC3E}">
        <p14:creationId xmlns:p14="http://schemas.microsoft.com/office/powerpoint/2010/main" val="3944944996"/>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jpeg>
</file>

<file path=ppt/media/image11.jpe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3.png>
</file>

<file path=ppt/media/image25.png>
</file>

<file path=ppt/media/image27.png>
</file>

<file path=ppt/media/image3.jpeg>
</file>

<file path=ppt/media/image4.jpe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54E46327-749F-4FC8-BD76-593EE4ECF8ED}" type="datetimeFigureOut">
              <a:rPr lang="en-GB" smtClean="0"/>
              <a:pPr/>
              <a:t>26/11/2021</a:t>
            </a:fld>
            <a:endParaRPr lang="en-GB"/>
          </a:p>
        </p:txBody>
      </p:sp>
      <p:sp>
        <p:nvSpPr>
          <p:cNvPr id="4" name="Slide Image Placeholder 3"/>
          <p:cNvSpPr>
            <a:spLocks noGrp="1" noRot="1" noChangeAspect="1"/>
          </p:cNvSpPr>
          <p:nvPr>
            <p:ph type="sldImg" idx="2"/>
          </p:nvPr>
        </p:nvSpPr>
        <p:spPr>
          <a:xfrm>
            <a:off x="1166813" y="1241425"/>
            <a:ext cx="4464050" cy="334962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8EE6A740-BD0D-4013-95F4-09BD870E3909}" type="slidenum">
              <a:rPr lang="en-GB" smtClean="0"/>
              <a:pPr/>
              <a:t>‹#›</a:t>
            </a:fld>
            <a:endParaRPr lang="en-GB"/>
          </a:p>
        </p:txBody>
      </p:sp>
    </p:spTree>
    <p:extLst>
      <p:ext uri="{BB962C8B-B14F-4D97-AF65-F5344CB8AC3E}">
        <p14:creationId xmlns:p14="http://schemas.microsoft.com/office/powerpoint/2010/main" val="375369896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Runtime refers to the management of computing resources whenever they are needed/occupied. You may pay for runtime in a 24/7 (fully reserved functionality and corresponding resources) or just pay for whenever needed/occupied.</a:t>
            </a:r>
            <a:endParaRPr lang="en-GB" dirty="0"/>
          </a:p>
        </p:txBody>
      </p:sp>
      <p:sp>
        <p:nvSpPr>
          <p:cNvPr id="4" name="Slide Number Placeholder 3"/>
          <p:cNvSpPr>
            <a:spLocks noGrp="1"/>
          </p:cNvSpPr>
          <p:nvPr>
            <p:ph type="sldNum" sz="quarter" idx="5"/>
          </p:nvPr>
        </p:nvSpPr>
        <p:spPr/>
        <p:txBody>
          <a:bodyPr/>
          <a:lstStyle/>
          <a:p>
            <a:fld id="{8EE6A740-BD0D-4013-95F4-09BD870E3909}" type="slidenum">
              <a:rPr lang="en-GB" smtClean="0"/>
              <a:pPr/>
              <a:t>3</a:t>
            </a:fld>
            <a:endParaRPr lang="en-GB"/>
          </a:p>
        </p:txBody>
      </p:sp>
    </p:spTree>
    <p:extLst>
      <p:ext uri="{BB962C8B-B14F-4D97-AF65-F5344CB8AC3E}">
        <p14:creationId xmlns:p14="http://schemas.microsoft.com/office/powerpoint/2010/main" val="8640499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7A148B0E-A475-47EF-B2F4-2699172869EB}"/>
              </a:ext>
            </a:extLst>
          </p:cNvPr>
          <p:cNvSpPr>
            <a:spLocks noGrp="1"/>
          </p:cNvSpPr>
          <p:nvPr>
            <p:ph type="sldNum" sz="quarter" idx="5"/>
          </p:nvPr>
        </p:nvSpPr>
        <p:spPr/>
        <p:txBody>
          <a:bodyPr/>
          <a:lstStyle/>
          <a:p>
            <a:fld id="{8EE6A740-BD0D-4013-95F4-09BD870E3909}" type="slidenum">
              <a:rPr lang="en-GB" smtClean="0"/>
              <a:pPr/>
              <a:t>11</a:t>
            </a:fld>
            <a:endParaRPr lang="en-GB"/>
          </a:p>
        </p:txBody>
      </p:sp>
    </p:spTree>
    <p:extLst>
      <p:ext uri="{BB962C8B-B14F-4D97-AF65-F5344CB8AC3E}">
        <p14:creationId xmlns:p14="http://schemas.microsoft.com/office/powerpoint/2010/main" val="13714773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GB" sz="1100" b="0" kern="1200" dirty="0">
                <a:solidFill>
                  <a:schemeClr val="tx1"/>
                </a:solidFill>
                <a:effectLst/>
                <a:latin typeface="+mn-lt"/>
                <a:ea typeface="+mn-ea"/>
                <a:cs typeface="+mn-cs"/>
              </a:rPr>
              <a:t>Reference: Industrial IoT, Challenges, Design Principles, Applications, and Security. </a:t>
            </a:r>
          </a:p>
          <a:p>
            <a:pPr lvl="0"/>
            <a:r>
              <a:rPr lang="en-GB" sz="1100" b="0" kern="1200" dirty="0">
                <a:solidFill>
                  <a:schemeClr val="tx1"/>
                </a:solidFill>
                <a:effectLst/>
                <a:latin typeface="+mn-lt"/>
                <a:ea typeface="+mn-ea"/>
                <a:cs typeface="+mn-cs"/>
              </a:rPr>
              <a:t>https://0-link-springer-com.pugwash.lib.warwick.ac.uk/book/10.1007/978-3-030-42500-5</a:t>
            </a:r>
          </a:p>
          <a:p>
            <a:pPr lvl="0"/>
            <a:endParaRPr lang="en-GB" sz="1200" b="1" kern="1200" dirty="0">
              <a:solidFill>
                <a:schemeClr val="tx1"/>
              </a:solidFill>
              <a:effectLst/>
              <a:latin typeface="+mn-lt"/>
              <a:ea typeface="+mn-ea"/>
              <a:cs typeface="+mn-cs"/>
            </a:endParaRPr>
          </a:p>
          <a:p>
            <a:pPr lvl="0"/>
            <a:r>
              <a:rPr lang="en-GB" sz="1200" b="1" kern="1200" dirty="0">
                <a:solidFill>
                  <a:schemeClr val="tx1"/>
                </a:solidFill>
                <a:effectLst/>
                <a:latin typeface="+mn-lt"/>
                <a:ea typeface="+mn-ea"/>
                <a:cs typeface="+mn-cs"/>
              </a:rPr>
              <a:t>Wi-Fi</a:t>
            </a:r>
            <a:r>
              <a:rPr lang="en-GB" sz="1200" kern="1200" dirty="0">
                <a:solidFill>
                  <a:schemeClr val="tx1"/>
                </a:solidFill>
                <a:effectLst/>
                <a:latin typeface="+mn-lt"/>
                <a:ea typeface="+mn-ea"/>
                <a:cs typeface="+mn-cs"/>
              </a:rPr>
              <a:t>: Wi-Fi technology is based on IEEE 802.11.x standards. Up to now, there are 6 main Wi-Fi generations, e.g. (</a:t>
            </a:r>
            <a:r>
              <a:rPr lang="en-GB" sz="1200" i="1" kern="1200" dirty="0" err="1">
                <a:solidFill>
                  <a:schemeClr val="tx1"/>
                </a:solidFill>
                <a:effectLst/>
                <a:latin typeface="+mn-lt"/>
                <a:ea typeface="+mn-ea"/>
                <a:cs typeface="+mn-cs"/>
              </a:rPr>
              <a:t>i</a:t>
            </a:r>
            <a:r>
              <a:rPr lang="en-GB" sz="1200" kern="1200" dirty="0">
                <a:solidFill>
                  <a:schemeClr val="tx1"/>
                </a:solidFill>
                <a:effectLst/>
                <a:latin typeface="+mn-lt"/>
                <a:ea typeface="+mn-ea"/>
                <a:cs typeface="+mn-cs"/>
              </a:rPr>
              <a:t>) 1st generation: 802.11b, (</a:t>
            </a:r>
            <a:r>
              <a:rPr lang="en-GB" sz="1200" i="1" kern="1200" dirty="0" err="1">
                <a:solidFill>
                  <a:schemeClr val="tx1"/>
                </a:solidFill>
                <a:effectLst/>
                <a:latin typeface="+mn-lt"/>
                <a:ea typeface="+mn-ea"/>
                <a:cs typeface="+mn-cs"/>
              </a:rPr>
              <a:t>i</a:t>
            </a:r>
            <a:r>
              <a:rPr lang="en-GB" sz="1200" kern="1200" dirty="0">
                <a:solidFill>
                  <a:schemeClr val="tx1"/>
                </a:solidFill>
                <a:effectLst/>
                <a:latin typeface="+mn-lt"/>
                <a:ea typeface="+mn-ea"/>
                <a:cs typeface="+mn-cs"/>
              </a:rPr>
              <a:t>) 2nd generation: 802.11a, (</a:t>
            </a:r>
            <a:r>
              <a:rPr lang="en-GB" sz="1200" i="1" kern="1200" dirty="0" err="1">
                <a:solidFill>
                  <a:schemeClr val="tx1"/>
                </a:solidFill>
                <a:effectLst/>
                <a:latin typeface="+mn-lt"/>
                <a:ea typeface="+mn-ea"/>
                <a:cs typeface="+mn-cs"/>
              </a:rPr>
              <a:t>i</a:t>
            </a:r>
            <a:r>
              <a:rPr lang="en-GB" sz="1200" kern="1200" dirty="0">
                <a:solidFill>
                  <a:schemeClr val="tx1"/>
                </a:solidFill>
                <a:effectLst/>
                <a:latin typeface="+mn-lt"/>
                <a:ea typeface="+mn-ea"/>
                <a:cs typeface="+mn-cs"/>
              </a:rPr>
              <a:t>) 3rd generation: 802.11g, (</a:t>
            </a:r>
            <a:r>
              <a:rPr lang="en-GB" sz="1200" i="1" kern="1200" dirty="0" err="1">
                <a:solidFill>
                  <a:schemeClr val="tx1"/>
                </a:solidFill>
                <a:effectLst/>
                <a:latin typeface="+mn-lt"/>
                <a:ea typeface="+mn-ea"/>
                <a:cs typeface="+mn-cs"/>
              </a:rPr>
              <a:t>i</a:t>
            </a:r>
            <a:r>
              <a:rPr lang="en-GB" sz="1200" kern="1200" dirty="0">
                <a:solidFill>
                  <a:schemeClr val="tx1"/>
                </a:solidFill>
                <a:effectLst/>
                <a:latin typeface="+mn-lt"/>
                <a:ea typeface="+mn-ea"/>
                <a:cs typeface="+mn-cs"/>
              </a:rPr>
              <a:t>) 4th generation: 802.11n, (</a:t>
            </a:r>
            <a:r>
              <a:rPr lang="en-GB" sz="1200" i="1" kern="1200" dirty="0" err="1">
                <a:solidFill>
                  <a:schemeClr val="tx1"/>
                </a:solidFill>
                <a:effectLst/>
                <a:latin typeface="+mn-lt"/>
                <a:ea typeface="+mn-ea"/>
                <a:cs typeface="+mn-cs"/>
              </a:rPr>
              <a:t>i</a:t>
            </a:r>
            <a:r>
              <a:rPr lang="en-GB" sz="1200" kern="1200" dirty="0">
                <a:solidFill>
                  <a:schemeClr val="tx1"/>
                </a:solidFill>
                <a:effectLst/>
                <a:latin typeface="+mn-lt"/>
                <a:ea typeface="+mn-ea"/>
                <a:cs typeface="+mn-cs"/>
              </a:rPr>
              <a:t>) 5th generation: 802.11ac, (</a:t>
            </a:r>
            <a:r>
              <a:rPr lang="en-GB" sz="1200" i="1" kern="1200" dirty="0" err="1">
                <a:solidFill>
                  <a:schemeClr val="tx1"/>
                </a:solidFill>
                <a:effectLst/>
                <a:latin typeface="+mn-lt"/>
                <a:ea typeface="+mn-ea"/>
                <a:cs typeface="+mn-cs"/>
              </a:rPr>
              <a:t>i</a:t>
            </a:r>
            <a:r>
              <a:rPr lang="en-GB" sz="1200" kern="1200" dirty="0">
                <a:solidFill>
                  <a:schemeClr val="tx1"/>
                </a:solidFill>
                <a:effectLst/>
                <a:latin typeface="+mn-lt"/>
                <a:ea typeface="+mn-ea"/>
                <a:cs typeface="+mn-cs"/>
              </a:rPr>
              <a:t>) 6th generation: 802.11ax. Every new generation has high interoperability with the previous generations. In general, Wi-Fi uses mid-range spread spectrum with orthogonal frequency division multiplexing technology and offers high data-rate connection with relatively higher power consumption and higher cost on transceiver modules, compared to IEEE 802.15 based solutions. Of course, more power consumption degrades the life-time of battery-powered transmitters which is not desirable for most of the industrial applications. In order to deal with these problems, new IEEE solutions such as White-Fi and Hallow are developed.</a:t>
            </a:r>
          </a:p>
          <a:p>
            <a:pPr lvl="0"/>
            <a:r>
              <a:rPr lang="en-GB" sz="1200" b="1" kern="1200" dirty="0">
                <a:solidFill>
                  <a:schemeClr val="tx1"/>
                </a:solidFill>
                <a:effectLst/>
                <a:latin typeface="+mn-lt"/>
                <a:ea typeface="+mn-ea"/>
                <a:cs typeface="+mn-cs"/>
              </a:rPr>
              <a:t>Bluetooth</a:t>
            </a:r>
            <a:r>
              <a:rPr lang="en-GB" sz="1200" kern="1200" dirty="0">
                <a:solidFill>
                  <a:schemeClr val="tx1"/>
                </a:solidFill>
                <a:effectLst/>
                <a:latin typeface="+mn-lt"/>
                <a:ea typeface="+mn-ea"/>
                <a:cs typeface="+mn-cs"/>
              </a:rPr>
              <a:t>: The main goal of this IEEE 802.15.1 based technology is to provide low-cost and energy-efficient transceiver modules to the market. Today, millions of Bluetooth devices are being used and it is expected that more than 5 billion Bluetooth devices will be sold by 2022. Bluetooth uses universal short-range radio link with frequency hopping spread spectrum technology which makes it highly immune to interference and increases the security. However, up to now, the main focus of Bluetooth technology was human-machine interfaces but not industrial applications. Recently, numerous number of researchers are proposing improvements and new features on the current Bluetooth protocol in order to make it compliant to the stringent requirements in industrial applications.</a:t>
            </a:r>
          </a:p>
          <a:p>
            <a:pPr lvl="0"/>
            <a:r>
              <a:rPr lang="en-GB" sz="1200" b="1" kern="1200" dirty="0">
                <a:solidFill>
                  <a:schemeClr val="tx1"/>
                </a:solidFill>
                <a:effectLst/>
                <a:latin typeface="+mn-lt"/>
                <a:ea typeface="+mn-ea"/>
                <a:cs typeface="+mn-cs"/>
              </a:rPr>
              <a:t>ZigBee</a:t>
            </a:r>
            <a:r>
              <a:rPr lang="en-GB" sz="1200" kern="1200" dirty="0">
                <a:solidFill>
                  <a:schemeClr val="tx1"/>
                </a:solidFill>
                <a:effectLst/>
                <a:latin typeface="+mn-lt"/>
                <a:ea typeface="+mn-ea"/>
                <a:cs typeface="+mn-cs"/>
              </a:rPr>
              <a:t>: ZigBee is based on the IEEE 802.15.4 standard and proposed by ZigBee Alliance, which is a non-profit open-source community group. Today, with more than 70 million ZigBee devices operating worldwide, it is one of the most widely used wireless communication solutions. ZigBee mainly focuses on low-power, low-cost, and low data-rate transmission scenarios which suit in most of the industrial applications. However, ZigBee uses carrier sense multiple access schemes which is not suitable for mission-critical industrial applications since it does not offer a consistent solution for high reliability and low end-to-end latency constraints.</a:t>
            </a:r>
          </a:p>
          <a:p>
            <a:pPr lvl="0"/>
            <a:r>
              <a:rPr lang="en-GB" sz="1200" b="1" kern="1200" dirty="0" err="1">
                <a:solidFill>
                  <a:schemeClr val="tx1"/>
                </a:solidFill>
                <a:effectLst/>
                <a:latin typeface="+mn-lt"/>
                <a:ea typeface="+mn-ea"/>
                <a:cs typeface="+mn-cs"/>
              </a:rPr>
              <a:t>WirelessHART</a:t>
            </a:r>
            <a:r>
              <a:rPr lang="en-GB" sz="1200" kern="1200" dirty="0">
                <a:solidFill>
                  <a:schemeClr val="tx1"/>
                </a:solidFill>
                <a:effectLst/>
                <a:latin typeface="+mn-lt"/>
                <a:ea typeface="+mn-ea"/>
                <a:cs typeface="+mn-cs"/>
              </a:rPr>
              <a:t>: This protocol is based on the IEEE 802.15.4 standard and is the wireless version of the wired Highway Addressable Remote Transducer (HART) protocol. </a:t>
            </a:r>
            <a:r>
              <a:rPr lang="en-GB" sz="1200" kern="1200" dirty="0" err="1">
                <a:solidFill>
                  <a:schemeClr val="tx1"/>
                </a:solidFill>
                <a:effectLst/>
                <a:latin typeface="+mn-lt"/>
                <a:ea typeface="+mn-ea"/>
                <a:cs typeface="+mn-cs"/>
              </a:rPr>
              <a:t>WirelessHART</a:t>
            </a:r>
            <a:r>
              <a:rPr lang="en-GB" sz="1200" kern="1200" dirty="0">
                <a:solidFill>
                  <a:schemeClr val="tx1"/>
                </a:solidFill>
                <a:effectLst/>
                <a:latin typeface="+mn-lt"/>
                <a:ea typeface="+mn-ea"/>
                <a:cs typeface="+mn-cs"/>
              </a:rPr>
              <a:t> was originally developed by HART Communication Foundations in 2007. Today there are more than 40 million industrial devices worldwide that are using </a:t>
            </a:r>
            <a:r>
              <a:rPr lang="en-GB" sz="1200" kern="1200" dirty="0" err="1">
                <a:solidFill>
                  <a:schemeClr val="tx1"/>
                </a:solidFill>
                <a:effectLst/>
                <a:latin typeface="+mn-lt"/>
                <a:ea typeface="+mn-ea"/>
                <a:cs typeface="+mn-cs"/>
              </a:rPr>
              <a:t>WirelessHART</a:t>
            </a:r>
            <a:r>
              <a:rPr lang="en-GB" sz="1200" kern="1200" dirty="0">
                <a:solidFill>
                  <a:schemeClr val="tx1"/>
                </a:solidFill>
                <a:effectLst/>
                <a:latin typeface="+mn-lt"/>
                <a:ea typeface="+mn-ea"/>
                <a:cs typeface="+mn-cs"/>
              </a:rPr>
              <a:t>, specifically for industrial measurements and control applications. </a:t>
            </a:r>
            <a:r>
              <a:rPr lang="en-GB" sz="1200" kern="1200" dirty="0" err="1">
                <a:solidFill>
                  <a:schemeClr val="tx1"/>
                </a:solidFill>
                <a:effectLst/>
                <a:latin typeface="+mn-lt"/>
                <a:ea typeface="+mn-ea"/>
                <a:cs typeface="+mn-cs"/>
              </a:rPr>
              <a:t>WirelessHART</a:t>
            </a:r>
            <a:r>
              <a:rPr lang="en-GB" sz="1200" kern="1200" dirty="0">
                <a:solidFill>
                  <a:schemeClr val="tx1"/>
                </a:solidFill>
                <a:effectLst/>
                <a:latin typeface="+mn-lt"/>
                <a:ea typeface="+mn-ea"/>
                <a:cs typeface="+mn-cs"/>
              </a:rPr>
              <a:t> offers high reliability, up to 10</a:t>
            </a:r>
            <a:r>
              <a:rPr lang="en-GB" sz="1200" kern="1200" baseline="30000" dirty="0">
                <a:solidFill>
                  <a:schemeClr val="tx1"/>
                </a:solidFill>
                <a:effectLst/>
                <a:latin typeface="+mn-lt"/>
                <a:ea typeface="+mn-ea"/>
                <a:cs typeface="+mn-cs"/>
              </a:rPr>
              <a:t>−5</a:t>
            </a:r>
            <a:r>
              <a:rPr lang="en-GB" sz="1200" kern="1200" dirty="0">
                <a:solidFill>
                  <a:schemeClr val="tx1"/>
                </a:solidFill>
                <a:effectLst/>
                <a:latin typeface="+mn-lt"/>
                <a:ea typeface="+mn-ea"/>
                <a:cs typeface="+mn-cs"/>
              </a:rPr>
              <a:t> error rate, and high security by implementing time synched time division multiple accessing technology. However, no stringent constraint on end-to-end latency is introduced. On the other hand, since </a:t>
            </a:r>
            <a:r>
              <a:rPr lang="en-GB" sz="1200" kern="1200" dirty="0" err="1">
                <a:solidFill>
                  <a:schemeClr val="tx1"/>
                </a:solidFill>
                <a:effectLst/>
                <a:latin typeface="+mn-lt"/>
                <a:ea typeface="+mn-ea"/>
                <a:cs typeface="+mn-cs"/>
              </a:rPr>
              <a:t>WirelessHART</a:t>
            </a:r>
            <a:r>
              <a:rPr lang="en-GB" sz="1200" kern="1200" dirty="0">
                <a:solidFill>
                  <a:schemeClr val="tx1"/>
                </a:solidFill>
                <a:effectLst/>
                <a:latin typeface="+mn-lt"/>
                <a:ea typeface="+mn-ea"/>
                <a:cs typeface="+mn-cs"/>
              </a:rPr>
              <a:t> does not support the Internet protocol (IP), a significant interoperability problem with the next-generation communication systems for </a:t>
            </a:r>
            <a:r>
              <a:rPr lang="en-GB" sz="1200" kern="1200" dirty="0" err="1">
                <a:solidFill>
                  <a:schemeClr val="tx1"/>
                </a:solidFill>
                <a:effectLst/>
                <a:latin typeface="+mn-lt"/>
                <a:ea typeface="+mn-ea"/>
                <a:cs typeface="+mn-cs"/>
              </a:rPr>
              <a:t>IIoT</a:t>
            </a:r>
            <a:r>
              <a:rPr lang="en-GB" sz="1200" kern="1200" dirty="0">
                <a:solidFill>
                  <a:schemeClr val="tx1"/>
                </a:solidFill>
                <a:effectLst/>
                <a:latin typeface="+mn-lt"/>
                <a:ea typeface="+mn-ea"/>
                <a:cs typeface="+mn-cs"/>
              </a:rPr>
              <a:t> applications may arise.</a:t>
            </a:r>
          </a:p>
          <a:p>
            <a:pPr lvl="0"/>
            <a:r>
              <a:rPr lang="en-GB" sz="1200" b="1" kern="1200" dirty="0">
                <a:solidFill>
                  <a:schemeClr val="tx1"/>
                </a:solidFill>
                <a:effectLst/>
                <a:latin typeface="+mn-lt"/>
                <a:ea typeface="+mn-ea"/>
                <a:cs typeface="+mn-cs"/>
              </a:rPr>
              <a:t>ISA100.11a</a:t>
            </a:r>
            <a:r>
              <a:rPr lang="en-GB" sz="1200" kern="1200" dirty="0">
                <a:solidFill>
                  <a:schemeClr val="tx1"/>
                </a:solidFill>
                <a:effectLst/>
                <a:latin typeface="+mn-lt"/>
                <a:ea typeface="+mn-ea"/>
                <a:cs typeface="+mn-cs"/>
              </a:rPr>
              <a:t>: Similar to </a:t>
            </a:r>
            <a:r>
              <a:rPr lang="en-GB" sz="1200" kern="1200" dirty="0" err="1">
                <a:solidFill>
                  <a:schemeClr val="tx1"/>
                </a:solidFill>
                <a:effectLst/>
                <a:latin typeface="+mn-lt"/>
                <a:ea typeface="+mn-ea"/>
                <a:cs typeface="+mn-cs"/>
              </a:rPr>
              <a:t>WirelessHART</a:t>
            </a:r>
            <a:r>
              <a:rPr lang="en-GB" sz="1200" kern="1200" dirty="0">
                <a:solidFill>
                  <a:schemeClr val="tx1"/>
                </a:solidFill>
                <a:effectLst/>
                <a:latin typeface="+mn-lt"/>
                <a:ea typeface="+mn-ea"/>
                <a:cs typeface="+mn-cs"/>
              </a:rPr>
              <a:t>, ISA100.11a is also based on the IEEE 802.15.4 standard and uses time synched time division multiple accessing in the physical layer to increase reliability and security. ISA100.11a is designated to provide reliable and secure transmission for non-critical monitoring, alerting, open and closed-loop control applications with end-to-end latency values in the order of 100 </a:t>
            </a:r>
            <a:r>
              <a:rPr lang="en-GB" sz="1200" kern="1200" dirty="0" err="1">
                <a:solidFill>
                  <a:schemeClr val="tx1"/>
                </a:solidFill>
                <a:effectLst/>
                <a:latin typeface="+mn-lt"/>
                <a:ea typeface="+mn-ea"/>
                <a:cs typeface="+mn-cs"/>
              </a:rPr>
              <a:t>ms</a:t>
            </a:r>
            <a:r>
              <a:rPr lang="en-GB" sz="1200" kern="1200" dirty="0">
                <a:solidFill>
                  <a:schemeClr val="tx1"/>
                </a:solidFill>
                <a:effectLst/>
                <a:latin typeface="+mn-lt"/>
                <a:ea typeface="+mn-ea"/>
                <a:cs typeface="+mn-cs"/>
              </a:rPr>
              <a:t>. </a:t>
            </a:r>
            <a:r>
              <a:rPr lang="en-GB" sz="1200" kern="1200" dirty="0" err="1">
                <a:solidFill>
                  <a:schemeClr val="tx1"/>
                </a:solidFill>
                <a:effectLst/>
                <a:latin typeface="+mn-lt"/>
                <a:ea typeface="+mn-ea"/>
                <a:cs typeface="+mn-cs"/>
              </a:rPr>
              <a:t>WirelessHART</a:t>
            </a:r>
            <a:r>
              <a:rPr lang="en-GB" sz="1200" kern="1200" dirty="0">
                <a:solidFill>
                  <a:schemeClr val="tx1"/>
                </a:solidFill>
                <a:effectLst/>
                <a:latin typeface="+mn-lt"/>
                <a:ea typeface="+mn-ea"/>
                <a:cs typeface="+mn-cs"/>
              </a:rPr>
              <a:t> and ISA100.11a are very suitable for several industrial applications which does not require ultra low-latency. However, interoperability issues with the current IP protocols stands as a serious problem that need to be tackled. Nevertheless, to ensure seamless connection between IP and ISA100.11a, novel approaches are proposed in.</a:t>
            </a:r>
          </a:p>
          <a:p>
            <a:pPr lvl="0"/>
            <a:r>
              <a:rPr lang="en-GB" sz="1200" b="1" kern="1200" dirty="0">
                <a:solidFill>
                  <a:schemeClr val="tx1"/>
                </a:solidFill>
                <a:effectLst/>
                <a:latin typeface="+mn-lt"/>
                <a:ea typeface="+mn-ea"/>
                <a:cs typeface="+mn-cs"/>
              </a:rPr>
              <a:t>6LoWPAN</a:t>
            </a:r>
            <a:r>
              <a:rPr lang="en-GB" sz="1200" kern="1200" dirty="0">
                <a:solidFill>
                  <a:schemeClr val="tx1"/>
                </a:solidFill>
                <a:effectLst/>
                <a:latin typeface="+mn-lt"/>
                <a:ea typeface="+mn-ea"/>
                <a:cs typeface="+mn-cs"/>
              </a:rPr>
              <a:t>: Similar to the technologies listed above, 6LoWPAN is also based on the IEEE 802.15.4 standard. The main advantage of this protocol is that it enables the use of current and next-generation IP protocols, simultaneously. By communicating over IP networks, 6LoWPAN allows the communication system to directly connect to the other networks simply by connecting to an IP router, which significantly decreases the implementation cost and makes it prominent for various </a:t>
            </a:r>
            <a:r>
              <a:rPr lang="en-GB" sz="1200" kern="1200" dirty="0" err="1">
                <a:solidFill>
                  <a:schemeClr val="tx1"/>
                </a:solidFill>
                <a:effectLst/>
                <a:latin typeface="+mn-lt"/>
                <a:ea typeface="+mn-ea"/>
                <a:cs typeface="+mn-cs"/>
              </a:rPr>
              <a:t>IIoT</a:t>
            </a:r>
            <a:r>
              <a:rPr lang="en-GB" sz="1200" kern="1200" dirty="0">
                <a:solidFill>
                  <a:schemeClr val="tx1"/>
                </a:solidFill>
                <a:effectLst/>
                <a:latin typeface="+mn-lt"/>
                <a:ea typeface="+mn-ea"/>
                <a:cs typeface="+mn-cs"/>
              </a:rPr>
              <a:t> applications. 6LoWPAN is capable of meeting specific latency requirements as low as few </a:t>
            </a:r>
            <a:r>
              <a:rPr lang="en-GB" sz="1200" kern="1200" dirty="0" err="1">
                <a:solidFill>
                  <a:schemeClr val="tx1"/>
                </a:solidFill>
                <a:effectLst/>
                <a:latin typeface="+mn-lt"/>
                <a:ea typeface="+mn-ea"/>
                <a:cs typeface="+mn-cs"/>
              </a:rPr>
              <a:t>miliseconds</a:t>
            </a:r>
            <a:r>
              <a:rPr lang="en-GB" sz="1200" kern="1200" dirty="0">
                <a:solidFill>
                  <a:schemeClr val="tx1"/>
                </a:solidFill>
                <a:effectLst/>
                <a:latin typeface="+mn-lt"/>
                <a:ea typeface="+mn-ea"/>
                <a:cs typeface="+mn-cs"/>
              </a:rPr>
              <a:t>. However, this can only be supported in unreliable mode.</a:t>
            </a:r>
          </a:p>
          <a:p>
            <a:pPr lvl="0"/>
            <a:r>
              <a:rPr lang="en-GB" sz="1200" b="1" kern="1200" dirty="0" err="1">
                <a:solidFill>
                  <a:schemeClr val="tx1"/>
                </a:solidFill>
                <a:effectLst/>
                <a:latin typeface="+mn-lt"/>
                <a:ea typeface="+mn-ea"/>
                <a:cs typeface="+mn-cs"/>
              </a:rPr>
              <a:t>LoRa</a:t>
            </a:r>
            <a:r>
              <a:rPr lang="en-GB" sz="1200" kern="1200" dirty="0">
                <a:solidFill>
                  <a:schemeClr val="tx1"/>
                </a:solidFill>
                <a:effectLst/>
                <a:latin typeface="+mn-lt"/>
                <a:ea typeface="+mn-ea"/>
                <a:cs typeface="+mn-cs"/>
              </a:rPr>
              <a:t>: Based on the media access protocol </a:t>
            </a:r>
            <a:r>
              <a:rPr lang="en-GB" sz="1200" kern="1200" dirty="0" err="1">
                <a:solidFill>
                  <a:schemeClr val="tx1"/>
                </a:solidFill>
                <a:effectLst/>
                <a:latin typeface="+mn-lt"/>
                <a:ea typeface="+mn-ea"/>
                <a:cs typeface="+mn-cs"/>
              </a:rPr>
              <a:t>LoRaWAN</a:t>
            </a:r>
            <a:r>
              <a:rPr lang="en-GB" sz="1200" kern="1200" dirty="0">
                <a:solidFill>
                  <a:schemeClr val="tx1"/>
                </a:solidFill>
                <a:effectLst/>
                <a:latin typeface="+mn-lt"/>
                <a:ea typeface="+mn-ea"/>
                <a:cs typeface="+mn-cs"/>
              </a:rPr>
              <a:t>, </a:t>
            </a:r>
            <a:r>
              <a:rPr lang="en-GB" sz="1200" kern="1200" dirty="0" err="1">
                <a:solidFill>
                  <a:schemeClr val="tx1"/>
                </a:solidFill>
                <a:effectLst/>
                <a:latin typeface="+mn-lt"/>
                <a:ea typeface="+mn-ea"/>
                <a:cs typeface="+mn-cs"/>
              </a:rPr>
              <a:t>LoRa</a:t>
            </a:r>
            <a:r>
              <a:rPr lang="en-GB" sz="1200" kern="1200" dirty="0">
                <a:solidFill>
                  <a:schemeClr val="tx1"/>
                </a:solidFill>
                <a:effectLst/>
                <a:latin typeface="+mn-lt"/>
                <a:ea typeface="+mn-ea"/>
                <a:cs typeface="+mn-cs"/>
              </a:rPr>
              <a:t> is a physical layer protocol for low-power wide area networks. </a:t>
            </a:r>
            <a:r>
              <a:rPr lang="en-GB" sz="1200" kern="1200" dirty="0" err="1">
                <a:solidFill>
                  <a:schemeClr val="tx1"/>
                </a:solidFill>
                <a:effectLst/>
                <a:latin typeface="+mn-lt"/>
                <a:ea typeface="+mn-ea"/>
                <a:cs typeface="+mn-cs"/>
              </a:rPr>
              <a:t>LoRa</a:t>
            </a:r>
            <a:r>
              <a:rPr lang="en-GB" sz="1200" kern="1200" dirty="0">
                <a:solidFill>
                  <a:schemeClr val="tx1"/>
                </a:solidFill>
                <a:effectLst/>
                <a:latin typeface="+mn-lt"/>
                <a:ea typeface="+mn-ea"/>
                <a:cs typeface="+mn-cs"/>
              </a:rPr>
              <a:t> is a convenient and promising technology for low-cost, low-power and long-range wireless networks. Similar to Bluetooth, </a:t>
            </a:r>
            <a:r>
              <a:rPr lang="en-GB" sz="1200" kern="1200" dirty="0" err="1">
                <a:solidFill>
                  <a:schemeClr val="tx1"/>
                </a:solidFill>
                <a:effectLst/>
                <a:latin typeface="+mn-lt"/>
                <a:ea typeface="+mn-ea"/>
                <a:cs typeface="+mn-cs"/>
              </a:rPr>
              <a:t>LoRa</a:t>
            </a:r>
            <a:r>
              <a:rPr lang="en-GB" sz="1200" kern="1200" dirty="0">
                <a:solidFill>
                  <a:schemeClr val="tx1"/>
                </a:solidFill>
                <a:effectLst/>
                <a:latin typeface="+mn-lt"/>
                <a:ea typeface="+mn-ea"/>
                <a:cs typeface="+mn-cs"/>
              </a:rPr>
              <a:t> also uses frequency hopping spread spectrum technology. On the other hand, </a:t>
            </a:r>
            <a:r>
              <a:rPr lang="en-GB" sz="1200" kern="1200" dirty="0" err="1">
                <a:solidFill>
                  <a:schemeClr val="tx1"/>
                </a:solidFill>
                <a:effectLst/>
                <a:latin typeface="+mn-lt"/>
                <a:ea typeface="+mn-ea"/>
                <a:cs typeface="+mn-cs"/>
              </a:rPr>
              <a:t>LoRa</a:t>
            </a:r>
            <a:r>
              <a:rPr lang="en-GB" sz="1200" kern="1200" dirty="0">
                <a:solidFill>
                  <a:schemeClr val="tx1"/>
                </a:solidFill>
                <a:effectLst/>
                <a:latin typeface="+mn-lt"/>
                <a:ea typeface="+mn-ea"/>
                <a:cs typeface="+mn-cs"/>
              </a:rPr>
              <a:t> uses unlicensed sub-1GHz bands to enable better coverage in the order of several kms in urban environments with data-rates up to 50 kbps.</a:t>
            </a:r>
          </a:p>
          <a:p>
            <a:pPr lvl="0"/>
            <a:r>
              <a:rPr lang="en-GB" sz="1200" b="1" kern="1200" dirty="0" err="1">
                <a:solidFill>
                  <a:schemeClr val="tx1"/>
                </a:solidFill>
                <a:effectLst/>
                <a:latin typeface="+mn-lt"/>
                <a:ea typeface="+mn-ea"/>
                <a:cs typeface="+mn-cs"/>
              </a:rPr>
              <a:t>SigFox</a:t>
            </a:r>
            <a:r>
              <a:rPr lang="en-GB" sz="1200" kern="1200" dirty="0">
                <a:solidFill>
                  <a:schemeClr val="tx1"/>
                </a:solidFill>
                <a:effectLst/>
                <a:latin typeface="+mn-lt"/>
                <a:ea typeface="+mn-ea"/>
                <a:cs typeface="+mn-cs"/>
              </a:rPr>
              <a:t>: Similar to </a:t>
            </a:r>
            <a:r>
              <a:rPr lang="en-GB" sz="1200" kern="1200" dirty="0" err="1">
                <a:solidFill>
                  <a:schemeClr val="tx1"/>
                </a:solidFill>
                <a:effectLst/>
                <a:latin typeface="+mn-lt"/>
                <a:ea typeface="+mn-ea"/>
                <a:cs typeface="+mn-cs"/>
              </a:rPr>
              <a:t>LoRa</a:t>
            </a:r>
            <a:r>
              <a:rPr lang="en-GB" sz="1200" kern="1200" dirty="0">
                <a:solidFill>
                  <a:schemeClr val="tx1"/>
                </a:solidFill>
                <a:effectLst/>
                <a:latin typeface="+mn-lt"/>
                <a:ea typeface="+mn-ea"/>
                <a:cs typeface="+mn-cs"/>
              </a:rPr>
              <a:t>, </a:t>
            </a:r>
            <a:r>
              <a:rPr lang="en-GB" sz="1200" kern="1200" dirty="0" err="1">
                <a:solidFill>
                  <a:schemeClr val="tx1"/>
                </a:solidFill>
                <a:effectLst/>
                <a:latin typeface="+mn-lt"/>
                <a:ea typeface="+mn-ea"/>
                <a:cs typeface="+mn-cs"/>
              </a:rPr>
              <a:t>SigFox</a:t>
            </a:r>
            <a:r>
              <a:rPr lang="en-GB" sz="1200" kern="1200" dirty="0">
                <a:solidFill>
                  <a:schemeClr val="tx1"/>
                </a:solidFill>
                <a:effectLst/>
                <a:latin typeface="+mn-lt"/>
                <a:ea typeface="+mn-ea"/>
                <a:cs typeface="+mn-cs"/>
              </a:rPr>
              <a:t> is also a low-power wide area network solution for low-power, low-cost and long-range requirements. It is based on a patented ultra-narrowband technology and uses sub-1 GHz bands. </a:t>
            </a:r>
            <a:r>
              <a:rPr lang="en-GB" sz="1200" kern="1200" dirty="0" err="1">
                <a:solidFill>
                  <a:schemeClr val="tx1"/>
                </a:solidFill>
                <a:effectLst/>
                <a:latin typeface="+mn-lt"/>
                <a:ea typeface="+mn-ea"/>
                <a:cs typeface="+mn-cs"/>
              </a:rPr>
              <a:t>SiGFox</a:t>
            </a:r>
            <a:r>
              <a:rPr lang="en-GB" sz="1200" kern="1200" dirty="0">
                <a:solidFill>
                  <a:schemeClr val="tx1"/>
                </a:solidFill>
                <a:effectLst/>
                <a:latin typeface="+mn-lt"/>
                <a:ea typeface="+mn-ea"/>
                <a:cs typeface="+mn-cs"/>
              </a:rPr>
              <a:t> enables the connection of massive number of devices with ranges up to 20 km in rural areas. A fixed packet size, e.g. 12 bytes, is transmitted successively three times in order to increase reliability. However, end-to-end latency values on the order of seconds are allowed. </a:t>
            </a:r>
            <a:r>
              <a:rPr lang="en-GB" sz="1200" kern="1200" dirty="0" err="1">
                <a:solidFill>
                  <a:schemeClr val="tx1"/>
                </a:solidFill>
                <a:effectLst/>
                <a:latin typeface="+mn-lt"/>
                <a:ea typeface="+mn-ea"/>
                <a:cs typeface="+mn-cs"/>
              </a:rPr>
              <a:t>SigFox</a:t>
            </a:r>
            <a:r>
              <a:rPr lang="en-GB" sz="1200" kern="1200" dirty="0">
                <a:solidFill>
                  <a:schemeClr val="tx1"/>
                </a:solidFill>
                <a:effectLst/>
                <a:latin typeface="+mn-lt"/>
                <a:ea typeface="+mn-ea"/>
                <a:cs typeface="+mn-cs"/>
              </a:rPr>
              <a:t> and </a:t>
            </a:r>
            <a:r>
              <a:rPr lang="en-GB" sz="1200" kern="1200" dirty="0" err="1">
                <a:solidFill>
                  <a:schemeClr val="tx1"/>
                </a:solidFill>
                <a:effectLst/>
                <a:latin typeface="+mn-lt"/>
                <a:ea typeface="+mn-ea"/>
                <a:cs typeface="+mn-cs"/>
              </a:rPr>
              <a:t>LoRa</a:t>
            </a:r>
            <a:r>
              <a:rPr lang="en-GB" sz="1200" kern="1200" dirty="0">
                <a:solidFill>
                  <a:schemeClr val="tx1"/>
                </a:solidFill>
                <a:effectLst/>
                <a:latin typeface="+mn-lt"/>
                <a:ea typeface="+mn-ea"/>
                <a:cs typeface="+mn-cs"/>
              </a:rPr>
              <a:t> are suitable for most of the monitoring applications, such as water-meter reading, but not for mission-critical applications due to the high end-to-end latency values.</a:t>
            </a:r>
          </a:p>
          <a:p>
            <a:r>
              <a:rPr lang="en-GB" sz="1200" kern="1200" dirty="0">
                <a:solidFill>
                  <a:schemeClr val="tx1"/>
                </a:solidFill>
                <a:effectLst/>
                <a:latin typeface="+mn-lt"/>
                <a:ea typeface="+mn-ea"/>
                <a:cs typeface="+mn-cs"/>
              </a:rPr>
              <a:t> </a:t>
            </a:r>
          </a:p>
          <a:p>
            <a:endParaRPr lang="en-GB" dirty="0"/>
          </a:p>
        </p:txBody>
      </p:sp>
      <p:sp>
        <p:nvSpPr>
          <p:cNvPr id="4" name="Slide Number Placeholder 3">
            <a:extLst>
              <a:ext uri="{FF2B5EF4-FFF2-40B4-BE49-F238E27FC236}">
                <a16:creationId xmlns:a16="http://schemas.microsoft.com/office/drawing/2014/main" id="{7A148B0E-A475-47EF-B2F4-2699172869EB}"/>
              </a:ext>
            </a:extLst>
          </p:cNvPr>
          <p:cNvSpPr>
            <a:spLocks noGrp="1"/>
          </p:cNvSpPr>
          <p:nvPr>
            <p:ph type="sldNum" sz="quarter" idx="5"/>
          </p:nvPr>
        </p:nvSpPr>
        <p:spPr/>
        <p:txBody>
          <a:bodyPr/>
          <a:lstStyle/>
          <a:p>
            <a:fld id="{8EE6A740-BD0D-4013-95F4-09BD870E3909}" type="slidenum">
              <a:rPr lang="en-GB" smtClean="0"/>
              <a:pPr/>
              <a:t>13</a:t>
            </a:fld>
            <a:endParaRPr lang="en-GB"/>
          </a:p>
        </p:txBody>
      </p:sp>
    </p:spTree>
    <p:extLst>
      <p:ext uri="{BB962C8B-B14F-4D97-AF65-F5344CB8AC3E}">
        <p14:creationId xmlns:p14="http://schemas.microsoft.com/office/powerpoint/2010/main" val="22011619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00" b="0" dirty="0"/>
              <a:t>ITU’s Tactile Internet represents a secure network with low latency/high availability and reliable connection.</a:t>
            </a:r>
          </a:p>
        </p:txBody>
      </p:sp>
      <p:sp>
        <p:nvSpPr>
          <p:cNvPr id="4" name="Slide Number Placeholder 3"/>
          <p:cNvSpPr>
            <a:spLocks noGrp="1"/>
          </p:cNvSpPr>
          <p:nvPr>
            <p:ph type="sldNum" sz="quarter" idx="5"/>
          </p:nvPr>
        </p:nvSpPr>
        <p:spPr/>
        <p:txBody>
          <a:bodyPr/>
          <a:lstStyle/>
          <a:p>
            <a:fld id="{8EE6A740-BD0D-4013-95F4-09BD870E3909}" type="slidenum">
              <a:rPr lang="en-GB" smtClean="0"/>
              <a:pPr/>
              <a:t>16</a:t>
            </a:fld>
            <a:endParaRPr lang="en-GB"/>
          </a:p>
        </p:txBody>
      </p:sp>
    </p:spTree>
    <p:extLst>
      <p:ext uri="{BB962C8B-B14F-4D97-AF65-F5344CB8AC3E}">
        <p14:creationId xmlns:p14="http://schemas.microsoft.com/office/powerpoint/2010/main" val="3707162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jpe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3.jpeg"/><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pic>
        <p:nvPicPr>
          <p:cNvPr id="3" name="Picture 7" descr="WMG-PowerpointBackgrounds.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156" name="Rectangle 4"/>
          <p:cNvSpPr>
            <a:spLocks noGrp="1" noChangeArrowheads="1"/>
          </p:cNvSpPr>
          <p:nvPr>
            <p:ph type="subTitle" idx="1"/>
          </p:nvPr>
        </p:nvSpPr>
        <p:spPr>
          <a:xfrm>
            <a:off x="107504" y="5013175"/>
            <a:ext cx="6400800" cy="1327299"/>
          </a:xfrm>
        </p:spPr>
        <p:txBody>
          <a:bodyPr/>
          <a:lstStyle>
            <a:lvl1pPr marL="0" indent="0" algn="l">
              <a:buFontTx/>
              <a:buNone/>
              <a:defRPr/>
            </a:lvl1pPr>
          </a:lstStyle>
          <a:p>
            <a:pPr lvl="0"/>
            <a:r>
              <a:rPr lang="en-US" altLang="en-US" noProof="0"/>
              <a:t>Click to edit Master subtitle style</a:t>
            </a:r>
            <a:endParaRPr lang="en-GB" altLang="en-US" noProof="0" dirty="0"/>
          </a:p>
        </p:txBody>
      </p:sp>
    </p:spTree>
    <p:extLst>
      <p:ext uri="{BB962C8B-B14F-4D97-AF65-F5344CB8AC3E}">
        <p14:creationId xmlns:p14="http://schemas.microsoft.com/office/powerpoint/2010/main" val="23242466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GB"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GB"/>
          </a:p>
        </p:txBody>
      </p:sp>
      <p:sp>
        <p:nvSpPr>
          <p:cNvPr id="6" name="Rectangle 5"/>
          <p:cNvSpPr>
            <a:spLocks noGrp="1" noChangeArrowheads="1"/>
          </p:cNvSpPr>
          <p:nvPr>
            <p:ph type="ftr" sz="quarter" idx="11"/>
          </p:nvPr>
        </p:nvSpPr>
        <p:spPr>
          <a:ln/>
        </p:spPr>
        <p:txBody>
          <a:bodyPr/>
          <a:lstStyle>
            <a:lvl1pPr>
              <a:defRPr/>
            </a:lvl1pPr>
          </a:lstStyle>
          <a:p>
            <a:endParaRPr lang="en-GB"/>
          </a:p>
        </p:txBody>
      </p:sp>
      <p:sp>
        <p:nvSpPr>
          <p:cNvPr id="7" name="Rectangle 6"/>
          <p:cNvSpPr>
            <a:spLocks noGrp="1" noChangeArrowheads="1"/>
          </p:cNvSpPr>
          <p:nvPr>
            <p:ph type="sldNum" sz="quarter" idx="12"/>
          </p:nvPr>
        </p:nvSpPr>
        <p:spPr>
          <a:ln/>
        </p:spPr>
        <p:txBody>
          <a:bodyPr/>
          <a:lstStyle>
            <a:lvl1pPr>
              <a:defRPr/>
            </a:lvl1pPr>
          </a:lstStyle>
          <a:p>
            <a:fld id="{CC82B483-383D-4364-B4DC-431CC8398746}" type="slidenum">
              <a:rPr lang="en-GB" smtClean="0"/>
              <a:pPr/>
              <a:t>‹#›</a:t>
            </a:fld>
            <a:endParaRPr lang="en-GB"/>
          </a:p>
        </p:txBody>
      </p:sp>
    </p:spTree>
    <p:extLst>
      <p:ext uri="{BB962C8B-B14F-4D97-AF65-F5344CB8AC3E}">
        <p14:creationId xmlns:p14="http://schemas.microsoft.com/office/powerpoint/2010/main" val="28192585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4"/>
          <p:cNvSpPr>
            <a:spLocks noGrp="1" noChangeArrowheads="1"/>
          </p:cNvSpPr>
          <p:nvPr>
            <p:ph type="dt" sz="half" idx="10"/>
          </p:nvPr>
        </p:nvSpPr>
        <p:spPr/>
        <p:txBody>
          <a:bodyPr/>
          <a:lstStyle>
            <a:lvl1pPr>
              <a:defRPr/>
            </a:lvl1pPr>
          </a:lstStyle>
          <a:p>
            <a:endParaRPr lang="en-GB"/>
          </a:p>
        </p:txBody>
      </p:sp>
      <p:sp>
        <p:nvSpPr>
          <p:cNvPr id="5" name="Rectangle 5"/>
          <p:cNvSpPr>
            <a:spLocks noGrp="1" noChangeArrowheads="1"/>
          </p:cNvSpPr>
          <p:nvPr>
            <p:ph type="ftr" sz="quarter" idx="11"/>
          </p:nvPr>
        </p:nvSpPr>
        <p:spPr/>
        <p:txBody>
          <a:bodyPr/>
          <a:lstStyle>
            <a:lvl1pPr>
              <a:defRPr/>
            </a:lvl1pPr>
          </a:lstStyle>
          <a:p>
            <a:endParaRPr lang="en-GB"/>
          </a:p>
        </p:txBody>
      </p:sp>
      <p:sp>
        <p:nvSpPr>
          <p:cNvPr id="6" name="Rectangle 6"/>
          <p:cNvSpPr>
            <a:spLocks noGrp="1" noChangeArrowheads="1"/>
          </p:cNvSpPr>
          <p:nvPr>
            <p:ph type="sldNum" sz="quarter" idx="12"/>
          </p:nvPr>
        </p:nvSpPr>
        <p:spPr/>
        <p:txBody>
          <a:bodyPr/>
          <a:lstStyle>
            <a:lvl1pPr>
              <a:defRPr/>
            </a:lvl1pPr>
          </a:lstStyle>
          <a:p>
            <a:fld id="{CC82B483-383D-4364-B4DC-431CC8398746}" type="slidenum">
              <a:rPr lang="en-GB" smtClean="0"/>
              <a:pPr/>
              <a:t>‹#›</a:t>
            </a:fld>
            <a:endParaRPr lang="en-GB"/>
          </a:p>
        </p:txBody>
      </p:sp>
    </p:spTree>
    <p:extLst>
      <p:ext uri="{BB962C8B-B14F-4D97-AF65-F5344CB8AC3E}">
        <p14:creationId xmlns:p14="http://schemas.microsoft.com/office/powerpoint/2010/main" val="32654252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228600"/>
            <a:ext cx="1943100" cy="5257800"/>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685800" y="228600"/>
            <a:ext cx="5676900" cy="5257800"/>
          </a:xfrm>
        </p:spPr>
        <p:txBody>
          <a:bodyPr vert="eaVert"/>
          <a:lstStyle>
            <a:lvl1pPr marL="457200" indent="-457200">
              <a:buFontTx/>
              <a:buBlip>
                <a:blip r:embed="rId2"/>
              </a:buBlip>
              <a:defRPr/>
            </a:lvl1pPr>
            <a:lvl2pPr marL="742950" indent="-285750">
              <a:buFontTx/>
              <a:buBlip>
                <a:blip r:embed="rId2"/>
              </a:buBlip>
              <a:defRPr/>
            </a:lvl2pPr>
            <a:lvl3pPr marL="1143000" indent="-228600">
              <a:buFontTx/>
              <a:buBlip>
                <a:blip r:embed="rId2"/>
              </a:buBlip>
              <a:defRPr/>
            </a:lvl3pPr>
            <a:lvl4pPr marL="1600200" indent="-228600">
              <a:buFontTx/>
              <a:buBlip>
                <a:blip r:embed="rId2"/>
              </a:buBlip>
              <a:defRPr/>
            </a:lvl4pPr>
            <a:lvl5pPr marL="2057400" indent="-228600">
              <a:buFontTx/>
              <a:buBlip>
                <a:blip r:embed="rId2"/>
              </a:buBlip>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Rectangle 4"/>
          <p:cNvSpPr>
            <a:spLocks noGrp="1" noChangeArrowheads="1"/>
          </p:cNvSpPr>
          <p:nvPr>
            <p:ph type="dt" sz="half" idx="10"/>
          </p:nvPr>
        </p:nvSpPr>
        <p:spPr/>
        <p:txBody>
          <a:bodyPr/>
          <a:lstStyle>
            <a:lvl1pPr>
              <a:defRPr/>
            </a:lvl1pPr>
          </a:lstStyle>
          <a:p>
            <a:endParaRPr lang="en-GB"/>
          </a:p>
        </p:txBody>
      </p:sp>
      <p:sp>
        <p:nvSpPr>
          <p:cNvPr id="5" name="Rectangle 5"/>
          <p:cNvSpPr>
            <a:spLocks noGrp="1" noChangeArrowheads="1"/>
          </p:cNvSpPr>
          <p:nvPr>
            <p:ph type="ftr" sz="quarter" idx="11"/>
          </p:nvPr>
        </p:nvSpPr>
        <p:spPr/>
        <p:txBody>
          <a:bodyPr/>
          <a:lstStyle>
            <a:lvl1pPr>
              <a:defRPr/>
            </a:lvl1pPr>
          </a:lstStyle>
          <a:p>
            <a:endParaRPr lang="en-GB"/>
          </a:p>
        </p:txBody>
      </p:sp>
      <p:sp>
        <p:nvSpPr>
          <p:cNvPr id="6" name="Rectangle 6"/>
          <p:cNvSpPr>
            <a:spLocks noGrp="1" noChangeArrowheads="1"/>
          </p:cNvSpPr>
          <p:nvPr>
            <p:ph type="sldNum" sz="quarter" idx="12"/>
          </p:nvPr>
        </p:nvSpPr>
        <p:spPr/>
        <p:txBody>
          <a:bodyPr/>
          <a:lstStyle>
            <a:lvl1pPr>
              <a:defRPr/>
            </a:lvl1pPr>
          </a:lstStyle>
          <a:p>
            <a:fld id="{CC82B483-383D-4364-B4DC-431CC8398746}" type="slidenum">
              <a:rPr lang="en-GB" smtClean="0"/>
              <a:pPr/>
              <a:t>‹#›</a:t>
            </a:fld>
            <a:endParaRPr lang="en-GB"/>
          </a:p>
        </p:txBody>
      </p:sp>
    </p:spTree>
    <p:extLst>
      <p:ext uri="{BB962C8B-B14F-4D97-AF65-F5344CB8AC3E}">
        <p14:creationId xmlns:p14="http://schemas.microsoft.com/office/powerpoint/2010/main" val="34612344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AndTwoObj">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533400" y="228600"/>
            <a:ext cx="7772400" cy="1143000"/>
          </a:xfrm>
        </p:spPr>
        <p:txBody>
          <a:bodyPr/>
          <a:lstStyle/>
          <a:p>
            <a:r>
              <a:rPr lang="en-US"/>
              <a:t>Click to edit Master title style</a:t>
            </a:r>
          </a:p>
        </p:txBody>
      </p:sp>
      <p:sp>
        <p:nvSpPr>
          <p:cNvPr id="3" name="Content Placeholder 2"/>
          <p:cNvSpPr>
            <a:spLocks noGrp="1"/>
          </p:cNvSpPr>
          <p:nvPr>
            <p:ph sz="half" idx="1"/>
          </p:nvPr>
        </p:nvSpPr>
        <p:spPr>
          <a:xfrm>
            <a:off x="533400" y="1611313"/>
            <a:ext cx="3810000" cy="464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495800" y="1611313"/>
            <a:ext cx="3810000" cy="22479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495800" y="4011613"/>
            <a:ext cx="3810000" cy="22479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5"/>
          <p:cNvSpPr>
            <a:spLocks noGrp="1"/>
          </p:cNvSpPr>
          <p:nvPr>
            <p:ph type="dt" sz="half" idx="10"/>
          </p:nvPr>
        </p:nvSpPr>
        <p:spPr/>
        <p:txBody>
          <a:bodyPr/>
          <a:lstStyle>
            <a:lvl1pPr>
              <a:defRPr/>
            </a:lvl1pPr>
          </a:lstStyle>
          <a:p>
            <a:endParaRPr lang="en-GB"/>
          </a:p>
        </p:txBody>
      </p:sp>
      <p:sp>
        <p:nvSpPr>
          <p:cNvPr id="7" name="Footer Placeholder 6"/>
          <p:cNvSpPr>
            <a:spLocks noGrp="1"/>
          </p:cNvSpPr>
          <p:nvPr>
            <p:ph type="ftr" sz="quarter" idx="11"/>
          </p:nvPr>
        </p:nvSpPr>
        <p:spPr/>
        <p:txBody>
          <a:bodyPr/>
          <a:lstStyle>
            <a:lvl1pPr>
              <a:defRPr/>
            </a:lvl1pPr>
          </a:lstStyle>
          <a:p>
            <a:endParaRPr lang="en-GB"/>
          </a:p>
        </p:txBody>
      </p:sp>
      <p:sp>
        <p:nvSpPr>
          <p:cNvPr id="8" name="Slide Number Placeholder 7"/>
          <p:cNvSpPr>
            <a:spLocks noGrp="1"/>
          </p:cNvSpPr>
          <p:nvPr>
            <p:ph type="sldNum" sz="quarter" idx="12"/>
          </p:nvPr>
        </p:nvSpPr>
        <p:spPr/>
        <p:txBody>
          <a:bodyPr/>
          <a:lstStyle>
            <a:lvl1pPr>
              <a:defRPr/>
            </a:lvl1pPr>
          </a:lstStyle>
          <a:p>
            <a:fld id="{CC82B483-383D-4364-B4DC-431CC8398746}" type="slidenum">
              <a:rPr lang="en-GB" smtClean="0"/>
              <a:pPr/>
              <a:t>‹#›</a:t>
            </a:fld>
            <a:endParaRPr lang="en-GB"/>
          </a:p>
        </p:txBody>
      </p:sp>
    </p:spTree>
    <p:extLst>
      <p:ext uri="{BB962C8B-B14F-4D97-AF65-F5344CB8AC3E}">
        <p14:creationId xmlns:p14="http://schemas.microsoft.com/office/powerpoint/2010/main" val="14543085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33400" y="228600"/>
            <a:ext cx="7772400" cy="1143000"/>
          </a:xfrm>
        </p:spPr>
        <p:txBody>
          <a:bodyPr/>
          <a:lstStyle/>
          <a:p>
            <a:r>
              <a:rPr lang="en-US"/>
              <a:t>Click to edit Master title style</a:t>
            </a:r>
          </a:p>
        </p:txBody>
      </p:sp>
      <p:sp>
        <p:nvSpPr>
          <p:cNvPr id="3" name="Text Placeholder 2"/>
          <p:cNvSpPr>
            <a:spLocks noGrp="1"/>
          </p:cNvSpPr>
          <p:nvPr>
            <p:ph type="body" sz="half" idx="1"/>
          </p:nvPr>
        </p:nvSpPr>
        <p:spPr>
          <a:xfrm>
            <a:off x="533400" y="1600200"/>
            <a:ext cx="3810000" cy="464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495800" y="1600200"/>
            <a:ext cx="3810000" cy="464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ftr" sz="quarter" idx="10"/>
          </p:nvPr>
        </p:nvSpPr>
        <p:spPr>
          <a:xfrm>
            <a:off x="4648200" y="6477000"/>
            <a:ext cx="3862388" cy="311150"/>
          </a:xfrm>
          <a:prstGeom prst="rect">
            <a:avLst/>
          </a:prstGeom>
          <a:ln/>
        </p:spPr>
        <p:txBody>
          <a:bodyPr/>
          <a:lstStyle>
            <a:lvl1pPr>
              <a:defRPr/>
            </a:lvl1pPr>
          </a:lstStyle>
          <a:p>
            <a:pPr>
              <a:defRPr/>
            </a:pPr>
            <a:endParaRPr lang="en-US" dirty="0"/>
          </a:p>
        </p:txBody>
      </p:sp>
    </p:spTree>
    <p:extLst>
      <p:ext uri="{BB962C8B-B14F-4D97-AF65-F5344CB8AC3E}">
        <p14:creationId xmlns:p14="http://schemas.microsoft.com/office/powerpoint/2010/main" val="11007817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457200" indent="-457200" algn="ctr">
              <a:buFontTx/>
              <a:buBlip>
                <a:blip r:embed="rId2"/>
              </a:buBlip>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dirty="0"/>
          </a:p>
        </p:txBody>
      </p:sp>
      <p:sp>
        <p:nvSpPr>
          <p:cNvPr id="4" name="Date Placeholder 3"/>
          <p:cNvSpPr>
            <a:spLocks noGrp="1"/>
          </p:cNvSpPr>
          <p:nvPr>
            <p:ph type="dt" sz="half" idx="10"/>
          </p:nvPr>
        </p:nvSpPr>
        <p:spPr/>
        <p:txBody>
          <a:bodyPr/>
          <a:lstStyle>
            <a:lvl1pPr>
              <a:defRPr/>
            </a:lvl1pPr>
          </a:lstStyle>
          <a:p>
            <a:pPr>
              <a:defRPr/>
            </a:pPr>
            <a:endParaRPr lang="en-GB"/>
          </a:p>
        </p:txBody>
      </p:sp>
      <p:sp>
        <p:nvSpPr>
          <p:cNvPr id="5" name="Footer Placeholder 4"/>
          <p:cNvSpPr>
            <a:spLocks noGrp="1"/>
          </p:cNvSpPr>
          <p:nvPr>
            <p:ph type="ftr" sz="quarter" idx="11"/>
          </p:nvPr>
        </p:nvSpPr>
        <p:spPr/>
        <p:txBody>
          <a:bodyPr/>
          <a:lstStyle>
            <a:lvl1pPr>
              <a:defRPr/>
            </a:lvl1pPr>
          </a:lstStyle>
          <a:p>
            <a:pPr>
              <a:defRPr/>
            </a:pPr>
            <a:endParaRPr lang="en-GB"/>
          </a:p>
        </p:txBody>
      </p:sp>
      <p:sp>
        <p:nvSpPr>
          <p:cNvPr id="6" name="Slide Number Placeholder 5"/>
          <p:cNvSpPr>
            <a:spLocks noGrp="1"/>
          </p:cNvSpPr>
          <p:nvPr>
            <p:ph type="sldNum" sz="quarter" idx="12"/>
          </p:nvPr>
        </p:nvSpPr>
        <p:spPr/>
        <p:txBody>
          <a:bodyPr/>
          <a:lstStyle>
            <a:lvl1pPr>
              <a:defRPr/>
            </a:lvl1pPr>
          </a:lstStyle>
          <a:p>
            <a:pPr>
              <a:defRPr/>
            </a:pPr>
            <a:fld id="{F4267B7A-EAC2-4756-A903-DD738823B1B4}" type="slidenum">
              <a:rPr lang="en-GB"/>
              <a:pPr>
                <a:defRPr/>
              </a:pPr>
              <a:t>‹#›</a:t>
            </a:fld>
            <a:endParaRPr lang="en-GB"/>
          </a:p>
        </p:txBody>
      </p:sp>
    </p:spTree>
    <p:extLst>
      <p:ext uri="{BB962C8B-B14F-4D97-AF65-F5344CB8AC3E}">
        <p14:creationId xmlns:p14="http://schemas.microsoft.com/office/powerpoint/2010/main" val="28728260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GB"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lvl1pPr>
              <a:defRPr/>
            </a:lvl1pPr>
          </a:lstStyle>
          <a:p>
            <a:pPr>
              <a:defRPr/>
            </a:pPr>
            <a:endParaRPr lang="en-GB"/>
          </a:p>
        </p:txBody>
      </p:sp>
      <p:sp>
        <p:nvSpPr>
          <p:cNvPr id="5" name="Footer Placeholder 4"/>
          <p:cNvSpPr>
            <a:spLocks noGrp="1"/>
          </p:cNvSpPr>
          <p:nvPr>
            <p:ph type="ftr" sz="quarter" idx="11"/>
          </p:nvPr>
        </p:nvSpPr>
        <p:spPr/>
        <p:txBody>
          <a:bodyPr/>
          <a:lstStyle>
            <a:lvl1pPr>
              <a:defRPr/>
            </a:lvl1pPr>
          </a:lstStyle>
          <a:p>
            <a:pPr>
              <a:defRPr/>
            </a:pPr>
            <a:endParaRPr lang="en-GB"/>
          </a:p>
        </p:txBody>
      </p:sp>
      <p:sp>
        <p:nvSpPr>
          <p:cNvPr id="6" name="Slide Number Placeholder 5"/>
          <p:cNvSpPr>
            <a:spLocks noGrp="1"/>
          </p:cNvSpPr>
          <p:nvPr>
            <p:ph type="sldNum" sz="quarter" idx="12"/>
          </p:nvPr>
        </p:nvSpPr>
        <p:spPr/>
        <p:txBody>
          <a:bodyPr/>
          <a:lstStyle>
            <a:lvl1pPr>
              <a:defRPr/>
            </a:lvl1pPr>
          </a:lstStyle>
          <a:p>
            <a:pPr>
              <a:defRPr/>
            </a:pPr>
            <a:fld id="{127E2B0D-E70A-476D-B510-94FBADC2C438}" type="slidenum">
              <a:rPr lang="en-GB"/>
              <a:pPr>
                <a:defRPr/>
              </a:pPr>
              <a:t>‹#›</a:t>
            </a:fld>
            <a:endParaRPr lang="en-GB"/>
          </a:p>
        </p:txBody>
      </p:sp>
    </p:spTree>
    <p:extLst>
      <p:ext uri="{BB962C8B-B14F-4D97-AF65-F5344CB8AC3E}">
        <p14:creationId xmlns:p14="http://schemas.microsoft.com/office/powerpoint/2010/main" val="19640327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vl1pPr>
          </a:lstStyle>
          <a:p>
            <a:pPr>
              <a:defRPr/>
            </a:pPr>
            <a:endParaRPr lang="en-GB"/>
          </a:p>
        </p:txBody>
      </p:sp>
      <p:sp>
        <p:nvSpPr>
          <p:cNvPr id="5" name="Footer Placeholder 4"/>
          <p:cNvSpPr>
            <a:spLocks noGrp="1"/>
          </p:cNvSpPr>
          <p:nvPr>
            <p:ph type="ftr" sz="quarter" idx="11"/>
          </p:nvPr>
        </p:nvSpPr>
        <p:spPr/>
        <p:txBody>
          <a:bodyPr/>
          <a:lstStyle>
            <a:lvl1pPr>
              <a:defRPr/>
            </a:lvl1pPr>
          </a:lstStyle>
          <a:p>
            <a:pPr>
              <a:defRPr/>
            </a:pPr>
            <a:endParaRPr lang="en-GB"/>
          </a:p>
        </p:txBody>
      </p:sp>
      <p:sp>
        <p:nvSpPr>
          <p:cNvPr id="6" name="Slide Number Placeholder 5"/>
          <p:cNvSpPr>
            <a:spLocks noGrp="1"/>
          </p:cNvSpPr>
          <p:nvPr>
            <p:ph type="sldNum" sz="quarter" idx="12"/>
          </p:nvPr>
        </p:nvSpPr>
        <p:spPr/>
        <p:txBody>
          <a:bodyPr/>
          <a:lstStyle>
            <a:lvl1pPr>
              <a:defRPr/>
            </a:lvl1pPr>
          </a:lstStyle>
          <a:p>
            <a:pPr>
              <a:defRPr/>
            </a:pPr>
            <a:fld id="{FB2983AC-4C35-41EB-92A1-EB08EAA085AC}" type="slidenum">
              <a:rPr lang="en-GB"/>
              <a:pPr>
                <a:defRPr/>
              </a:pPr>
              <a:t>‹#›</a:t>
            </a:fld>
            <a:endParaRPr lang="en-GB"/>
          </a:p>
        </p:txBody>
      </p:sp>
    </p:spTree>
    <p:extLst>
      <p:ext uri="{BB962C8B-B14F-4D97-AF65-F5344CB8AC3E}">
        <p14:creationId xmlns:p14="http://schemas.microsoft.com/office/powerpoint/2010/main" val="41737455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3"/>
          <p:cNvSpPr>
            <a:spLocks noGrp="1"/>
          </p:cNvSpPr>
          <p:nvPr>
            <p:ph type="dt" sz="half" idx="10"/>
          </p:nvPr>
        </p:nvSpPr>
        <p:spPr/>
        <p:txBody>
          <a:bodyPr/>
          <a:lstStyle>
            <a:lvl1pPr>
              <a:defRPr/>
            </a:lvl1pPr>
          </a:lstStyle>
          <a:p>
            <a:pPr>
              <a:defRPr/>
            </a:pPr>
            <a:endParaRPr lang="en-GB"/>
          </a:p>
        </p:txBody>
      </p:sp>
      <p:sp>
        <p:nvSpPr>
          <p:cNvPr id="6" name="Footer Placeholder 4"/>
          <p:cNvSpPr>
            <a:spLocks noGrp="1"/>
          </p:cNvSpPr>
          <p:nvPr>
            <p:ph type="ftr" sz="quarter" idx="11"/>
          </p:nvPr>
        </p:nvSpPr>
        <p:spPr/>
        <p:txBody>
          <a:bodyPr/>
          <a:lstStyle>
            <a:lvl1pPr>
              <a:defRPr/>
            </a:lvl1pPr>
          </a:lstStyle>
          <a:p>
            <a:pPr>
              <a:defRPr/>
            </a:pPr>
            <a:endParaRPr lang="en-GB"/>
          </a:p>
        </p:txBody>
      </p:sp>
      <p:sp>
        <p:nvSpPr>
          <p:cNvPr id="7" name="Slide Number Placeholder 5"/>
          <p:cNvSpPr>
            <a:spLocks noGrp="1"/>
          </p:cNvSpPr>
          <p:nvPr>
            <p:ph type="sldNum" sz="quarter" idx="12"/>
          </p:nvPr>
        </p:nvSpPr>
        <p:spPr/>
        <p:txBody>
          <a:bodyPr/>
          <a:lstStyle>
            <a:lvl1pPr>
              <a:defRPr/>
            </a:lvl1pPr>
          </a:lstStyle>
          <a:p>
            <a:pPr>
              <a:defRPr/>
            </a:pPr>
            <a:fld id="{4E9FEF81-EEB8-4055-831F-80DBF4327CFF}" type="slidenum">
              <a:rPr lang="en-GB"/>
              <a:pPr>
                <a:defRPr/>
              </a:pPr>
              <a:t>‹#›</a:t>
            </a:fld>
            <a:endParaRPr lang="en-GB"/>
          </a:p>
        </p:txBody>
      </p:sp>
    </p:spTree>
    <p:extLst>
      <p:ext uri="{BB962C8B-B14F-4D97-AF65-F5344CB8AC3E}">
        <p14:creationId xmlns:p14="http://schemas.microsoft.com/office/powerpoint/2010/main" val="5824838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3"/>
          <p:cNvSpPr>
            <a:spLocks noGrp="1"/>
          </p:cNvSpPr>
          <p:nvPr>
            <p:ph type="dt" sz="half" idx="10"/>
          </p:nvPr>
        </p:nvSpPr>
        <p:spPr/>
        <p:txBody>
          <a:bodyPr/>
          <a:lstStyle>
            <a:lvl1pPr>
              <a:defRPr/>
            </a:lvl1pPr>
          </a:lstStyle>
          <a:p>
            <a:pPr>
              <a:defRPr/>
            </a:pPr>
            <a:endParaRPr lang="en-GB"/>
          </a:p>
        </p:txBody>
      </p:sp>
      <p:sp>
        <p:nvSpPr>
          <p:cNvPr id="8" name="Footer Placeholder 4"/>
          <p:cNvSpPr>
            <a:spLocks noGrp="1"/>
          </p:cNvSpPr>
          <p:nvPr>
            <p:ph type="ftr" sz="quarter" idx="11"/>
          </p:nvPr>
        </p:nvSpPr>
        <p:spPr/>
        <p:txBody>
          <a:bodyPr/>
          <a:lstStyle>
            <a:lvl1pPr>
              <a:defRPr/>
            </a:lvl1pPr>
          </a:lstStyle>
          <a:p>
            <a:pPr>
              <a:defRPr/>
            </a:pPr>
            <a:endParaRPr lang="en-GB"/>
          </a:p>
        </p:txBody>
      </p:sp>
      <p:sp>
        <p:nvSpPr>
          <p:cNvPr id="9" name="Slide Number Placeholder 5"/>
          <p:cNvSpPr>
            <a:spLocks noGrp="1"/>
          </p:cNvSpPr>
          <p:nvPr>
            <p:ph type="sldNum" sz="quarter" idx="12"/>
          </p:nvPr>
        </p:nvSpPr>
        <p:spPr/>
        <p:txBody>
          <a:bodyPr/>
          <a:lstStyle>
            <a:lvl1pPr>
              <a:defRPr/>
            </a:lvl1pPr>
          </a:lstStyle>
          <a:p>
            <a:pPr>
              <a:defRPr/>
            </a:pPr>
            <a:fld id="{E4A7A0C1-1A95-4281-9615-0BDA56818263}" type="slidenum">
              <a:rPr lang="en-GB"/>
              <a:pPr>
                <a:defRPr/>
              </a:pPr>
              <a:t>‹#›</a:t>
            </a:fld>
            <a:endParaRPr lang="en-GB"/>
          </a:p>
        </p:txBody>
      </p:sp>
    </p:spTree>
    <p:extLst>
      <p:ext uri="{BB962C8B-B14F-4D97-AF65-F5344CB8AC3E}">
        <p14:creationId xmlns:p14="http://schemas.microsoft.com/office/powerpoint/2010/main" val="2038969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pic>
        <p:nvPicPr>
          <p:cNvPr id="4" name="Picture 7" descr="WMG-PowerpointBackgrounds2.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155" name="Rectangle 3"/>
          <p:cNvSpPr>
            <a:spLocks noGrp="1" noChangeArrowheads="1"/>
          </p:cNvSpPr>
          <p:nvPr>
            <p:ph type="ctrTitle"/>
          </p:nvPr>
        </p:nvSpPr>
        <p:spPr>
          <a:xfrm>
            <a:off x="251520" y="2780928"/>
            <a:ext cx="7056784" cy="1296144"/>
          </a:xfrm>
        </p:spPr>
        <p:txBody>
          <a:bodyPr/>
          <a:lstStyle>
            <a:lvl1pPr>
              <a:defRPr sz="4000"/>
            </a:lvl1pPr>
          </a:lstStyle>
          <a:p>
            <a:pPr lvl="0"/>
            <a:r>
              <a:rPr lang="en-US" altLang="en-US" noProof="0"/>
              <a:t>Click to edit Master title style</a:t>
            </a:r>
            <a:endParaRPr lang="en-GB" altLang="en-US" noProof="0" dirty="0"/>
          </a:p>
        </p:txBody>
      </p:sp>
      <p:sp>
        <p:nvSpPr>
          <p:cNvPr id="49156" name="Rectangle 4"/>
          <p:cNvSpPr>
            <a:spLocks noGrp="1" noChangeArrowheads="1"/>
          </p:cNvSpPr>
          <p:nvPr>
            <p:ph type="subTitle" idx="1"/>
          </p:nvPr>
        </p:nvSpPr>
        <p:spPr>
          <a:xfrm>
            <a:off x="259432" y="4045917"/>
            <a:ext cx="6400800" cy="1327299"/>
          </a:xfrm>
        </p:spPr>
        <p:txBody>
          <a:bodyPr/>
          <a:lstStyle>
            <a:lvl1pPr marL="0" indent="0" algn="l">
              <a:buFontTx/>
              <a:buNone/>
              <a:defRPr/>
            </a:lvl1pPr>
          </a:lstStyle>
          <a:p>
            <a:pPr lvl="0"/>
            <a:r>
              <a:rPr lang="en-US" altLang="en-US" noProof="0"/>
              <a:t>Click to edit Master subtitle style</a:t>
            </a:r>
            <a:endParaRPr lang="en-GB" altLang="en-US" noProof="0" dirty="0"/>
          </a:p>
        </p:txBody>
      </p:sp>
    </p:spTree>
    <p:extLst>
      <p:ext uri="{BB962C8B-B14F-4D97-AF65-F5344CB8AC3E}">
        <p14:creationId xmlns:p14="http://schemas.microsoft.com/office/powerpoint/2010/main" val="181522702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79512" y="548680"/>
            <a:ext cx="8229600" cy="1143000"/>
          </a:xfrm>
        </p:spPr>
        <p:txBody>
          <a:bodyPr/>
          <a:lstStyle>
            <a:lvl1pPr>
              <a:defRPr sz="3600"/>
            </a:lvl1pPr>
          </a:lstStyle>
          <a:p>
            <a:r>
              <a:rPr lang="en-US" dirty="0"/>
              <a:t>Click to edit Master title style</a:t>
            </a:r>
            <a:endParaRPr lang="en-GB" dirty="0"/>
          </a:p>
        </p:txBody>
      </p:sp>
      <p:sp>
        <p:nvSpPr>
          <p:cNvPr id="3" name="Date Placeholder 3"/>
          <p:cNvSpPr>
            <a:spLocks noGrp="1"/>
          </p:cNvSpPr>
          <p:nvPr>
            <p:ph type="dt" sz="half" idx="10"/>
          </p:nvPr>
        </p:nvSpPr>
        <p:spPr/>
        <p:txBody>
          <a:bodyPr/>
          <a:lstStyle>
            <a:lvl1pPr>
              <a:defRPr/>
            </a:lvl1pPr>
          </a:lstStyle>
          <a:p>
            <a:pPr>
              <a:defRPr/>
            </a:pPr>
            <a:endParaRPr lang="en-GB"/>
          </a:p>
        </p:txBody>
      </p:sp>
      <p:sp>
        <p:nvSpPr>
          <p:cNvPr id="4" name="Footer Placeholder 4"/>
          <p:cNvSpPr>
            <a:spLocks noGrp="1"/>
          </p:cNvSpPr>
          <p:nvPr>
            <p:ph type="ftr" sz="quarter" idx="11"/>
          </p:nvPr>
        </p:nvSpPr>
        <p:spPr/>
        <p:txBody>
          <a:bodyPr/>
          <a:lstStyle>
            <a:lvl1pPr>
              <a:defRPr/>
            </a:lvl1pPr>
          </a:lstStyle>
          <a:p>
            <a:pPr>
              <a:defRPr/>
            </a:pPr>
            <a:endParaRPr lang="en-GB"/>
          </a:p>
        </p:txBody>
      </p:sp>
      <p:sp>
        <p:nvSpPr>
          <p:cNvPr id="5" name="Slide Number Placeholder 5"/>
          <p:cNvSpPr>
            <a:spLocks noGrp="1"/>
          </p:cNvSpPr>
          <p:nvPr>
            <p:ph type="sldNum" sz="quarter" idx="12"/>
          </p:nvPr>
        </p:nvSpPr>
        <p:spPr/>
        <p:txBody>
          <a:bodyPr/>
          <a:lstStyle>
            <a:lvl1pPr>
              <a:defRPr/>
            </a:lvl1pPr>
          </a:lstStyle>
          <a:p>
            <a:pPr>
              <a:defRPr/>
            </a:pPr>
            <a:fld id="{C5A37B68-6B88-4403-B237-892F7CFCC455}" type="slidenum">
              <a:rPr lang="en-GB"/>
              <a:pPr>
                <a:defRPr/>
              </a:pPr>
              <a:t>‹#›</a:t>
            </a:fld>
            <a:endParaRPr lang="en-GB"/>
          </a:p>
        </p:txBody>
      </p:sp>
    </p:spTree>
    <p:extLst>
      <p:ext uri="{BB962C8B-B14F-4D97-AF65-F5344CB8AC3E}">
        <p14:creationId xmlns:p14="http://schemas.microsoft.com/office/powerpoint/2010/main" val="71176865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endParaRPr lang="en-GB"/>
          </a:p>
        </p:txBody>
      </p:sp>
      <p:sp>
        <p:nvSpPr>
          <p:cNvPr id="3" name="Footer Placeholder 4"/>
          <p:cNvSpPr>
            <a:spLocks noGrp="1"/>
          </p:cNvSpPr>
          <p:nvPr>
            <p:ph type="ftr" sz="quarter" idx="11"/>
          </p:nvPr>
        </p:nvSpPr>
        <p:spPr/>
        <p:txBody>
          <a:bodyPr/>
          <a:lstStyle>
            <a:lvl1pPr>
              <a:defRPr/>
            </a:lvl1pPr>
          </a:lstStyle>
          <a:p>
            <a:pPr>
              <a:defRPr/>
            </a:pPr>
            <a:endParaRPr lang="en-GB"/>
          </a:p>
        </p:txBody>
      </p:sp>
      <p:sp>
        <p:nvSpPr>
          <p:cNvPr id="4" name="Slide Number Placeholder 5"/>
          <p:cNvSpPr>
            <a:spLocks noGrp="1"/>
          </p:cNvSpPr>
          <p:nvPr>
            <p:ph type="sldNum" sz="quarter" idx="12"/>
          </p:nvPr>
        </p:nvSpPr>
        <p:spPr/>
        <p:txBody>
          <a:bodyPr/>
          <a:lstStyle>
            <a:lvl1pPr>
              <a:defRPr/>
            </a:lvl1pPr>
          </a:lstStyle>
          <a:p>
            <a:pPr>
              <a:defRPr/>
            </a:pPr>
            <a:fld id="{D2535EFA-015D-4AA3-879E-7115A493CB03}" type="slidenum">
              <a:rPr lang="en-GB"/>
              <a:pPr>
                <a:defRPr/>
              </a:pPr>
              <a:t>‹#›</a:t>
            </a:fld>
            <a:endParaRPr lang="en-GB"/>
          </a:p>
        </p:txBody>
      </p:sp>
    </p:spTree>
    <p:extLst>
      <p:ext uri="{BB962C8B-B14F-4D97-AF65-F5344CB8AC3E}">
        <p14:creationId xmlns:p14="http://schemas.microsoft.com/office/powerpoint/2010/main" val="17841287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7052" y="404664"/>
            <a:ext cx="3008313" cy="1162050"/>
          </a:xfrm>
        </p:spPr>
        <p:txBody>
          <a:bodyPr anchor="b"/>
          <a:lstStyle>
            <a:lvl1pPr algn="l">
              <a:defRPr sz="2000" b="1"/>
            </a:lvl1pPr>
          </a:lstStyle>
          <a:p>
            <a:r>
              <a:rPr lang="en-US" dirty="0"/>
              <a:t>Click to edit Master title style</a:t>
            </a:r>
            <a:endParaRPr lang="en-GB" dirty="0"/>
          </a:p>
        </p:txBody>
      </p:sp>
      <p:sp>
        <p:nvSpPr>
          <p:cNvPr id="3" name="Content Placeholder 2"/>
          <p:cNvSpPr>
            <a:spLocks noGrp="1"/>
          </p:cNvSpPr>
          <p:nvPr>
            <p:ph idx="1"/>
          </p:nvPr>
        </p:nvSpPr>
        <p:spPr>
          <a:xfrm>
            <a:off x="3575050" y="1772816"/>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endParaRPr lang="en-GB"/>
          </a:p>
        </p:txBody>
      </p:sp>
      <p:sp>
        <p:nvSpPr>
          <p:cNvPr id="6" name="Footer Placeholder 4"/>
          <p:cNvSpPr>
            <a:spLocks noGrp="1"/>
          </p:cNvSpPr>
          <p:nvPr>
            <p:ph type="ftr" sz="quarter" idx="11"/>
          </p:nvPr>
        </p:nvSpPr>
        <p:spPr/>
        <p:txBody>
          <a:bodyPr/>
          <a:lstStyle>
            <a:lvl1pPr>
              <a:defRPr/>
            </a:lvl1pPr>
          </a:lstStyle>
          <a:p>
            <a:pPr>
              <a:defRPr/>
            </a:pPr>
            <a:endParaRPr lang="en-GB"/>
          </a:p>
        </p:txBody>
      </p:sp>
      <p:sp>
        <p:nvSpPr>
          <p:cNvPr id="7" name="Slide Number Placeholder 5"/>
          <p:cNvSpPr>
            <a:spLocks noGrp="1"/>
          </p:cNvSpPr>
          <p:nvPr>
            <p:ph type="sldNum" sz="quarter" idx="12"/>
          </p:nvPr>
        </p:nvSpPr>
        <p:spPr/>
        <p:txBody>
          <a:bodyPr/>
          <a:lstStyle>
            <a:lvl1pPr>
              <a:defRPr/>
            </a:lvl1pPr>
          </a:lstStyle>
          <a:p>
            <a:pPr>
              <a:defRPr/>
            </a:pPr>
            <a:fld id="{8743A014-9852-47A6-82DD-50E0C5D971AE}" type="slidenum">
              <a:rPr lang="en-GB"/>
              <a:pPr>
                <a:defRPr/>
              </a:pPr>
              <a:t>‹#›</a:t>
            </a:fld>
            <a:endParaRPr lang="en-GB"/>
          </a:p>
        </p:txBody>
      </p:sp>
    </p:spTree>
    <p:extLst>
      <p:ext uri="{BB962C8B-B14F-4D97-AF65-F5344CB8AC3E}">
        <p14:creationId xmlns:p14="http://schemas.microsoft.com/office/powerpoint/2010/main" val="203318409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GB"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endParaRPr lang="en-GB"/>
          </a:p>
        </p:txBody>
      </p:sp>
      <p:sp>
        <p:nvSpPr>
          <p:cNvPr id="6" name="Footer Placeholder 4"/>
          <p:cNvSpPr>
            <a:spLocks noGrp="1"/>
          </p:cNvSpPr>
          <p:nvPr>
            <p:ph type="ftr" sz="quarter" idx="11"/>
          </p:nvPr>
        </p:nvSpPr>
        <p:spPr/>
        <p:txBody>
          <a:bodyPr/>
          <a:lstStyle>
            <a:lvl1pPr>
              <a:defRPr/>
            </a:lvl1pPr>
          </a:lstStyle>
          <a:p>
            <a:pPr>
              <a:defRPr/>
            </a:pPr>
            <a:endParaRPr lang="en-GB"/>
          </a:p>
        </p:txBody>
      </p:sp>
      <p:sp>
        <p:nvSpPr>
          <p:cNvPr id="7" name="Slide Number Placeholder 5"/>
          <p:cNvSpPr>
            <a:spLocks noGrp="1"/>
          </p:cNvSpPr>
          <p:nvPr>
            <p:ph type="sldNum" sz="quarter" idx="12"/>
          </p:nvPr>
        </p:nvSpPr>
        <p:spPr/>
        <p:txBody>
          <a:bodyPr/>
          <a:lstStyle>
            <a:lvl1pPr>
              <a:defRPr/>
            </a:lvl1pPr>
          </a:lstStyle>
          <a:p>
            <a:pPr>
              <a:defRPr/>
            </a:pPr>
            <a:fld id="{10D37B12-42B5-46B7-9A5B-0B90933909EE}" type="slidenum">
              <a:rPr lang="en-GB"/>
              <a:pPr>
                <a:defRPr/>
              </a:pPr>
              <a:t>‹#›</a:t>
            </a:fld>
            <a:endParaRPr lang="en-GB"/>
          </a:p>
        </p:txBody>
      </p:sp>
    </p:spTree>
    <p:extLst>
      <p:ext uri="{BB962C8B-B14F-4D97-AF65-F5344CB8AC3E}">
        <p14:creationId xmlns:p14="http://schemas.microsoft.com/office/powerpoint/2010/main" val="26297543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lvl1pPr>
              <a:defRPr/>
            </a:lvl1pPr>
          </a:lstStyle>
          <a:p>
            <a:pPr>
              <a:defRPr/>
            </a:pPr>
            <a:endParaRPr lang="en-GB"/>
          </a:p>
        </p:txBody>
      </p:sp>
      <p:sp>
        <p:nvSpPr>
          <p:cNvPr id="5" name="Footer Placeholder 4"/>
          <p:cNvSpPr>
            <a:spLocks noGrp="1"/>
          </p:cNvSpPr>
          <p:nvPr>
            <p:ph type="ftr" sz="quarter" idx="11"/>
          </p:nvPr>
        </p:nvSpPr>
        <p:spPr/>
        <p:txBody>
          <a:bodyPr/>
          <a:lstStyle>
            <a:lvl1pPr>
              <a:defRPr/>
            </a:lvl1pPr>
          </a:lstStyle>
          <a:p>
            <a:pPr>
              <a:defRPr/>
            </a:pPr>
            <a:endParaRPr lang="en-GB"/>
          </a:p>
        </p:txBody>
      </p:sp>
      <p:sp>
        <p:nvSpPr>
          <p:cNvPr id="6" name="Slide Number Placeholder 5"/>
          <p:cNvSpPr>
            <a:spLocks noGrp="1"/>
          </p:cNvSpPr>
          <p:nvPr>
            <p:ph type="sldNum" sz="quarter" idx="12"/>
          </p:nvPr>
        </p:nvSpPr>
        <p:spPr/>
        <p:txBody>
          <a:bodyPr/>
          <a:lstStyle>
            <a:lvl1pPr>
              <a:defRPr/>
            </a:lvl1pPr>
          </a:lstStyle>
          <a:p>
            <a:pPr>
              <a:defRPr/>
            </a:pPr>
            <a:fld id="{BD1AF80B-CC2D-4B2C-94B4-1AFDF339B70B}" type="slidenum">
              <a:rPr lang="en-GB"/>
              <a:pPr>
                <a:defRPr/>
              </a:pPr>
              <a:t>‹#›</a:t>
            </a:fld>
            <a:endParaRPr lang="en-GB"/>
          </a:p>
        </p:txBody>
      </p:sp>
    </p:spTree>
    <p:extLst>
      <p:ext uri="{BB962C8B-B14F-4D97-AF65-F5344CB8AC3E}">
        <p14:creationId xmlns:p14="http://schemas.microsoft.com/office/powerpoint/2010/main" val="379092432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lvl1pPr>
              <a:defRPr/>
            </a:lvl1pPr>
          </a:lstStyle>
          <a:p>
            <a:pPr>
              <a:defRPr/>
            </a:pPr>
            <a:endParaRPr lang="en-GB"/>
          </a:p>
        </p:txBody>
      </p:sp>
      <p:sp>
        <p:nvSpPr>
          <p:cNvPr id="5" name="Footer Placeholder 4"/>
          <p:cNvSpPr>
            <a:spLocks noGrp="1"/>
          </p:cNvSpPr>
          <p:nvPr>
            <p:ph type="ftr" sz="quarter" idx="11"/>
          </p:nvPr>
        </p:nvSpPr>
        <p:spPr/>
        <p:txBody>
          <a:bodyPr/>
          <a:lstStyle>
            <a:lvl1pPr>
              <a:defRPr/>
            </a:lvl1pPr>
          </a:lstStyle>
          <a:p>
            <a:pPr>
              <a:defRPr/>
            </a:pPr>
            <a:endParaRPr lang="en-GB"/>
          </a:p>
        </p:txBody>
      </p:sp>
      <p:sp>
        <p:nvSpPr>
          <p:cNvPr id="6" name="Slide Number Placeholder 5"/>
          <p:cNvSpPr>
            <a:spLocks noGrp="1"/>
          </p:cNvSpPr>
          <p:nvPr>
            <p:ph type="sldNum" sz="quarter" idx="12"/>
          </p:nvPr>
        </p:nvSpPr>
        <p:spPr/>
        <p:txBody>
          <a:bodyPr/>
          <a:lstStyle>
            <a:lvl1pPr>
              <a:defRPr/>
            </a:lvl1pPr>
          </a:lstStyle>
          <a:p>
            <a:pPr>
              <a:defRPr/>
            </a:pPr>
            <a:fld id="{CD13D95C-5DF1-49C3-ABBB-850C4C0D85BA}" type="slidenum">
              <a:rPr lang="en-GB"/>
              <a:pPr>
                <a:defRPr/>
              </a:pPr>
              <a:t>‹#›</a:t>
            </a:fld>
            <a:endParaRPr lang="en-GB"/>
          </a:p>
        </p:txBody>
      </p:sp>
    </p:spTree>
    <p:extLst>
      <p:ext uri="{BB962C8B-B14F-4D97-AF65-F5344CB8AC3E}">
        <p14:creationId xmlns:p14="http://schemas.microsoft.com/office/powerpoint/2010/main" val="302499178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3" descr="WMG_PowerpointBackground-wide.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0"/>
            <a:ext cx="9143429" cy="6858000"/>
          </a:xfrm>
          <a:prstGeom prst="rect">
            <a:avLst/>
          </a:prstGeom>
        </p:spPr>
      </p:pic>
      <p:sp>
        <p:nvSpPr>
          <p:cNvPr id="2" name="Title 1"/>
          <p:cNvSpPr>
            <a:spLocks noGrp="1"/>
          </p:cNvSpPr>
          <p:nvPr>
            <p:ph type="ctrTitle"/>
          </p:nvPr>
        </p:nvSpPr>
        <p:spPr>
          <a:xfrm>
            <a:off x="364054" y="2661026"/>
            <a:ext cx="7772400" cy="1470025"/>
          </a:xfrm>
        </p:spPr>
        <p:txBody>
          <a:bodyPr/>
          <a:lstStyle>
            <a:lvl1pPr algn="l">
              <a:defRPr>
                <a:solidFill>
                  <a:schemeClr val="bg1"/>
                </a:solidFill>
              </a:defRPr>
            </a:lvl1pPr>
          </a:lstStyle>
          <a:p>
            <a:r>
              <a:rPr lang="en-US"/>
              <a:t>Click to edit Master title style</a:t>
            </a:r>
            <a:endParaRPr lang="en-US" dirty="0"/>
          </a:p>
        </p:txBody>
      </p:sp>
      <p:sp>
        <p:nvSpPr>
          <p:cNvPr id="3" name="Subtitle 2"/>
          <p:cNvSpPr>
            <a:spLocks noGrp="1"/>
          </p:cNvSpPr>
          <p:nvPr>
            <p:ph type="subTitle" idx="1"/>
          </p:nvPr>
        </p:nvSpPr>
        <p:spPr>
          <a:xfrm>
            <a:off x="364054" y="5108224"/>
            <a:ext cx="7086600" cy="1248129"/>
          </a:xfrm>
        </p:spPr>
        <p:txBody>
          <a:bodyPr/>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49982826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3" descr="WMG_PowerpointBackground-wide2.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0"/>
            <a:ext cx="9143429" cy="6858000"/>
          </a:xfrm>
          <a:prstGeom prst="rect">
            <a:avLst/>
          </a:prstGeom>
        </p:spPr>
      </p:pic>
      <p:sp>
        <p:nvSpPr>
          <p:cNvPr id="2" name="Title 1"/>
          <p:cNvSpPr>
            <a:spLocks noGrp="1"/>
          </p:cNvSpPr>
          <p:nvPr>
            <p:ph type="title"/>
          </p:nvPr>
        </p:nvSpPr>
        <p:spPr>
          <a:xfrm>
            <a:off x="457200" y="884263"/>
            <a:ext cx="8229600" cy="1143000"/>
          </a:xfrm>
        </p:spPr>
        <p:txBody>
          <a:bodyPr/>
          <a:lstStyle>
            <a:lvl1pPr algn="l">
              <a:defRPr>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57201" y="2664177"/>
            <a:ext cx="6917267" cy="3947427"/>
          </a:xfrm>
        </p:spPr>
        <p:txBody>
          <a:bodyPr/>
          <a:lstStyle>
            <a:lvl1pPr marL="342900" indent="-342900">
              <a:buSzPct val="100000"/>
              <a:buFontTx/>
              <a:buBlip>
                <a:blip r:embed="rId3"/>
              </a:buBlip>
              <a:defRPr/>
            </a:lvl1pPr>
            <a:lvl2pPr marL="742950" indent="-285750">
              <a:buSzPct val="100000"/>
              <a:buFontTx/>
              <a:buBlip>
                <a:blip r:embed="rId3"/>
              </a:buBlip>
              <a:defRPr/>
            </a:lvl2pPr>
            <a:lvl3pPr marL="1143000" indent="-228600">
              <a:buSzPct val="100000"/>
              <a:buFontTx/>
              <a:buBlip>
                <a:blip r:embed="rId3"/>
              </a:buBlip>
              <a:defRPr/>
            </a:lvl3pPr>
            <a:lvl4pPr marL="1600200" indent="-228600">
              <a:buSzPct val="100000"/>
              <a:buFontTx/>
              <a:buBlip>
                <a:blip r:embed="rId3"/>
              </a:buBlip>
              <a:defRPr/>
            </a:lvl4pPr>
            <a:lvl5pPr marL="2057400" indent="-228600">
              <a:buSzPct val="100000"/>
              <a:buFontTx/>
              <a:buBlip>
                <a:blip r:embed="rId3"/>
              </a:buBlip>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3666451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pic>
        <p:nvPicPr>
          <p:cNvPr id="5" name="Picture 4" descr="WMG_PowerpointBackground-wide5.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0"/>
            <a:ext cx="9143429" cy="6858000"/>
          </a:xfrm>
          <a:prstGeom prst="rect">
            <a:avLst/>
          </a:prstGeom>
        </p:spPr>
      </p:pic>
      <p:sp>
        <p:nvSpPr>
          <p:cNvPr id="2" name="Title 1"/>
          <p:cNvSpPr>
            <a:spLocks noGrp="1"/>
          </p:cNvSpPr>
          <p:nvPr>
            <p:ph type="title"/>
          </p:nvPr>
        </p:nvSpPr>
        <p:spPr>
          <a:xfrm>
            <a:off x="457201" y="884263"/>
            <a:ext cx="6917267" cy="1143000"/>
          </a:xfrm>
        </p:spPr>
        <p:txBody>
          <a:bodyPr>
            <a:normAutofit/>
          </a:bodyPr>
          <a:lstStyle>
            <a:lvl1pPr algn="l">
              <a:defRPr sz="4000">
                <a:solidFill>
                  <a:schemeClr val="tx1"/>
                </a:solidFill>
              </a:defRPr>
            </a:lvl1pPr>
          </a:lstStyle>
          <a:p>
            <a:r>
              <a:rPr lang="en-US"/>
              <a:t>Click to edit Master title style</a:t>
            </a:r>
            <a:endParaRPr lang="en-US" dirty="0"/>
          </a:p>
        </p:txBody>
      </p:sp>
      <p:sp>
        <p:nvSpPr>
          <p:cNvPr id="3" name="Content Placeholder 2"/>
          <p:cNvSpPr>
            <a:spLocks noGrp="1"/>
          </p:cNvSpPr>
          <p:nvPr>
            <p:ph idx="1"/>
          </p:nvPr>
        </p:nvSpPr>
        <p:spPr>
          <a:xfrm>
            <a:off x="457201" y="2494837"/>
            <a:ext cx="6917267" cy="394742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400166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EECE37-A74B-914D-B7C2-39992F7D72B2}" type="slidenum">
              <a:rPr lang="en-US" smtClean="0"/>
              <a:pPr/>
              <a:t>‹#›</a:t>
            </a:fld>
            <a:endParaRPr lang="en-US"/>
          </a:p>
        </p:txBody>
      </p:sp>
    </p:spTree>
    <p:extLst>
      <p:ext uri="{BB962C8B-B14F-4D97-AF65-F5344CB8AC3E}">
        <p14:creationId xmlns:p14="http://schemas.microsoft.com/office/powerpoint/2010/main" val="28909771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lvl1pPr marL="457200" indent="-457200">
              <a:buFontTx/>
              <a:buBlip>
                <a:blip r:embed="rId2"/>
              </a:buBlip>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Rectangle 4"/>
          <p:cNvSpPr>
            <a:spLocks noGrp="1" noChangeArrowheads="1"/>
          </p:cNvSpPr>
          <p:nvPr>
            <p:ph type="dt" sz="half" idx="10"/>
          </p:nvPr>
        </p:nvSpPr>
        <p:spPr>
          <a:ln/>
        </p:spPr>
        <p:txBody>
          <a:bodyPr/>
          <a:lstStyle>
            <a:lvl1pPr>
              <a:defRPr/>
            </a:lvl1pPr>
          </a:lstStyle>
          <a:p>
            <a:endParaRPr lang="en-GB"/>
          </a:p>
        </p:txBody>
      </p:sp>
      <p:sp>
        <p:nvSpPr>
          <p:cNvPr id="5" name="Rectangle 5"/>
          <p:cNvSpPr>
            <a:spLocks noGrp="1" noChangeArrowheads="1"/>
          </p:cNvSpPr>
          <p:nvPr>
            <p:ph type="ftr" sz="quarter" idx="11"/>
          </p:nvPr>
        </p:nvSpPr>
        <p:spPr>
          <a:ln/>
        </p:spPr>
        <p:txBody>
          <a:bodyPr/>
          <a:lstStyle>
            <a:lvl1pPr>
              <a:defRPr/>
            </a:lvl1pPr>
          </a:lstStyle>
          <a:p>
            <a:endParaRPr lang="en-GB"/>
          </a:p>
        </p:txBody>
      </p:sp>
      <p:sp>
        <p:nvSpPr>
          <p:cNvPr id="6" name="Rectangle 6"/>
          <p:cNvSpPr>
            <a:spLocks noGrp="1" noChangeArrowheads="1"/>
          </p:cNvSpPr>
          <p:nvPr>
            <p:ph type="sldNum" sz="quarter" idx="12"/>
          </p:nvPr>
        </p:nvSpPr>
        <p:spPr>
          <a:ln/>
        </p:spPr>
        <p:txBody>
          <a:bodyPr/>
          <a:lstStyle>
            <a:lvl1pPr>
              <a:defRPr/>
            </a:lvl1pPr>
          </a:lstStyle>
          <a:p>
            <a:fld id="{CC82B483-383D-4364-B4DC-431CC8398746}" type="slidenum">
              <a:rPr lang="en-GB" smtClean="0"/>
              <a:pPr/>
              <a:t>‹#›</a:t>
            </a:fld>
            <a:endParaRPr lang="en-GB"/>
          </a:p>
        </p:txBody>
      </p:sp>
    </p:spTree>
    <p:extLst>
      <p:ext uri="{BB962C8B-B14F-4D97-AF65-F5344CB8AC3E}">
        <p14:creationId xmlns:p14="http://schemas.microsoft.com/office/powerpoint/2010/main" val="353824036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EECE37-A74B-914D-B7C2-39992F7D72B2}" type="slidenum">
              <a:rPr lang="en-US" smtClean="0"/>
              <a:pPr/>
              <a:t>‹#›</a:t>
            </a:fld>
            <a:endParaRPr lang="en-US"/>
          </a:p>
        </p:txBody>
      </p:sp>
    </p:spTree>
    <p:extLst>
      <p:ext uri="{BB962C8B-B14F-4D97-AF65-F5344CB8AC3E}">
        <p14:creationId xmlns:p14="http://schemas.microsoft.com/office/powerpoint/2010/main" val="257302436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9"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9"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DEECE37-A74B-914D-B7C2-39992F7D72B2}" type="slidenum">
              <a:rPr lang="en-US" smtClean="0"/>
              <a:pPr/>
              <a:t>‹#›</a:t>
            </a:fld>
            <a:endParaRPr lang="en-US"/>
          </a:p>
        </p:txBody>
      </p:sp>
    </p:spTree>
    <p:extLst>
      <p:ext uri="{BB962C8B-B14F-4D97-AF65-F5344CB8AC3E}">
        <p14:creationId xmlns:p14="http://schemas.microsoft.com/office/powerpoint/2010/main" val="187210132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DEECE37-A74B-914D-B7C2-39992F7D72B2}" type="slidenum">
              <a:rPr lang="en-US" smtClean="0"/>
              <a:pPr/>
              <a:t>‹#›</a:t>
            </a:fld>
            <a:endParaRPr lang="en-US"/>
          </a:p>
        </p:txBody>
      </p:sp>
    </p:spTree>
    <p:extLst>
      <p:ext uri="{BB962C8B-B14F-4D97-AF65-F5344CB8AC3E}">
        <p14:creationId xmlns:p14="http://schemas.microsoft.com/office/powerpoint/2010/main" val="404145289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DEECE37-A74B-914D-B7C2-39992F7D72B2}" type="slidenum">
              <a:rPr lang="en-US" smtClean="0"/>
              <a:pPr/>
              <a:t>‹#›</a:t>
            </a:fld>
            <a:endParaRPr lang="en-US"/>
          </a:p>
        </p:txBody>
      </p:sp>
    </p:spTree>
    <p:extLst>
      <p:ext uri="{BB962C8B-B14F-4D97-AF65-F5344CB8AC3E}">
        <p14:creationId xmlns:p14="http://schemas.microsoft.com/office/powerpoint/2010/main" val="288035988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4" y="273049"/>
            <a:ext cx="3008313" cy="1162051"/>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3"/>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4" y="1435103"/>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EECE37-A74B-914D-B7C2-39992F7D72B2}" type="slidenum">
              <a:rPr lang="en-US" smtClean="0"/>
              <a:pPr/>
              <a:t>‹#›</a:t>
            </a:fld>
            <a:endParaRPr lang="en-US"/>
          </a:p>
        </p:txBody>
      </p:sp>
    </p:spTree>
    <p:extLst>
      <p:ext uri="{BB962C8B-B14F-4D97-AF65-F5344CB8AC3E}">
        <p14:creationId xmlns:p14="http://schemas.microsoft.com/office/powerpoint/2010/main" val="21751149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9"/>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9"/>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EECE37-A74B-914D-B7C2-39992F7D72B2}" type="slidenum">
              <a:rPr lang="en-US" smtClean="0"/>
              <a:pPr/>
              <a:t>‹#›</a:t>
            </a:fld>
            <a:endParaRPr lang="en-US"/>
          </a:p>
        </p:txBody>
      </p:sp>
    </p:spTree>
    <p:extLst>
      <p:ext uri="{BB962C8B-B14F-4D97-AF65-F5344CB8AC3E}">
        <p14:creationId xmlns:p14="http://schemas.microsoft.com/office/powerpoint/2010/main" val="22533698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EECE37-A74B-914D-B7C2-39992F7D72B2}" type="slidenum">
              <a:rPr lang="en-US" smtClean="0"/>
              <a:pPr/>
              <a:t>‹#›</a:t>
            </a:fld>
            <a:endParaRPr lang="en-US"/>
          </a:p>
        </p:txBody>
      </p:sp>
    </p:spTree>
    <p:extLst>
      <p:ext uri="{BB962C8B-B14F-4D97-AF65-F5344CB8AC3E}">
        <p14:creationId xmlns:p14="http://schemas.microsoft.com/office/powerpoint/2010/main" val="150967781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EECE37-A74B-914D-B7C2-39992F7D72B2}" type="slidenum">
              <a:rPr lang="en-US" smtClean="0"/>
              <a:pPr/>
              <a:t>‹#›</a:t>
            </a:fld>
            <a:endParaRPr lang="en-US"/>
          </a:p>
        </p:txBody>
      </p:sp>
    </p:spTree>
    <p:extLst>
      <p:ext uri="{BB962C8B-B14F-4D97-AF65-F5344CB8AC3E}">
        <p14:creationId xmlns:p14="http://schemas.microsoft.com/office/powerpoint/2010/main" val="95575563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pic>
        <p:nvPicPr>
          <p:cNvPr id="4" name="Picture 3" descr="WMG_PowerpointBackground-wide.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0"/>
            <a:ext cx="9143429" cy="6858000"/>
          </a:xfrm>
          <a:prstGeom prst="rect">
            <a:avLst/>
          </a:prstGeom>
        </p:spPr>
      </p:pic>
      <p:sp>
        <p:nvSpPr>
          <p:cNvPr id="2" name="Title 1"/>
          <p:cNvSpPr>
            <a:spLocks noGrp="1"/>
          </p:cNvSpPr>
          <p:nvPr>
            <p:ph type="ctrTitle"/>
          </p:nvPr>
        </p:nvSpPr>
        <p:spPr>
          <a:xfrm>
            <a:off x="364054" y="2661027"/>
            <a:ext cx="7772400" cy="1470025"/>
          </a:xfrm>
        </p:spPr>
        <p:txBody>
          <a:bodyPr/>
          <a:lstStyle>
            <a:lvl1pPr algn="l">
              <a:defRPr>
                <a:solidFill>
                  <a:schemeClr val="bg1"/>
                </a:solidFill>
              </a:defRPr>
            </a:lvl1pPr>
          </a:lstStyle>
          <a:p>
            <a:r>
              <a:rPr lang="en-US"/>
              <a:t>Click to edit Master title style</a:t>
            </a:r>
            <a:endParaRPr lang="en-US" dirty="0"/>
          </a:p>
        </p:txBody>
      </p:sp>
      <p:sp>
        <p:nvSpPr>
          <p:cNvPr id="3" name="Subtitle 2"/>
          <p:cNvSpPr>
            <a:spLocks noGrp="1"/>
          </p:cNvSpPr>
          <p:nvPr>
            <p:ph type="subTitle" idx="1"/>
          </p:nvPr>
        </p:nvSpPr>
        <p:spPr>
          <a:xfrm>
            <a:off x="364054" y="5108225"/>
            <a:ext cx="7086600" cy="1248129"/>
          </a:xfrm>
        </p:spPr>
        <p:txBody>
          <a:bodyPr/>
          <a:lstStyle>
            <a:lvl1pPr marL="0" indent="0" algn="l">
              <a:buNone/>
              <a:defRPr>
                <a:solidFill>
                  <a:schemeClr val="tx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370313076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pic>
        <p:nvPicPr>
          <p:cNvPr id="4" name="Picture 3" descr="WMG_PowerpointBackground-wide2.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0"/>
            <a:ext cx="9143429" cy="6858000"/>
          </a:xfrm>
          <a:prstGeom prst="rect">
            <a:avLst/>
          </a:prstGeom>
        </p:spPr>
      </p:pic>
      <p:sp>
        <p:nvSpPr>
          <p:cNvPr id="2" name="Title 1"/>
          <p:cNvSpPr>
            <a:spLocks noGrp="1"/>
          </p:cNvSpPr>
          <p:nvPr>
            <p:ph type="title"/>
          </p:nvPr>
        </p:nvSpPr>
        <p:spPr>
          <a:xfrm>
            <a:off x="457200" y="884263"/>
            <a:ext cx="8229600" cy="1143000"/>
          </a:xfrm>
        </p:spPr>
        <p:txBody>
          <a:bodyPr/>
          <a:lstStyle>
            <a:lvl1pPr algn="l">
              <a:defRPr>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57201" y="2664178"/>
            <a:ext cx="6917267" cy="3947427"/>
          </a:xfrm>
        </p:spPr>
        <p:txBody>
          <a:bodyPr/>
          <a:lstStyle>
            <a:lvl1pPr marL="342892" indent="-342892">
              <a:buSzPct val="100000"/>
              <a:buFontTx/>
              <a:buBlip>
                <a:blip r:embed="rId3"/>
              </a:buBlip>
              <a:defRPr/>
            </a:lvl1pPr>
            <a:lvl2pPr marL="742931" indent="-285743">
              <a:buSzPct val="100000"/>
              <a:buFontTx/>
              <a:buBlip>
                <a:blip r:embed="rId3"/>
              </a:buBlip>
              <a:defRPr/>
            </a:lvl2pPr>
            <a:lvl3pPr marL="1142972" indent="-228594">
              <a:buSzPct val="100000"/>
              <a:buFontTx/>
              <a:buBlip>
                <a:blip r:embed="rId3"/>
              </a:buBlip>
              <a:defRPr/>
            </a:lvl3pPr>
            <a:lvl4pPr marL="1600160" indent="-228594">
              <a:buSzPct val="100000"/>
              <a:buFontTx/>
              <a:buBlip>
                <a:blip r:embed="rId3"/>
              </a:buBlip>
              <a:defRPr/>
            </a:lvl4pPr>
            <a:lvl5pPr marL="2057348" indent="-228594">
              <a:buSzPct val="100000"/>
              <a:buFontTx/>
              <a:buBlip>
                <a:blip r:embed="rId3"/>
              </a:buBlip>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499503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4" name="Picture 7" descr="WMG-PowerpointBackgrounds3.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p:cNvSpPr>
            <a:spLocks noChangeArrowheads="1"/>
          </p:cNvSpPr>
          <p:nvPr/>
        </p:nvSpPr>
        <p:spPr bwMode="auto">
          <a:xfrm>
            <a:off x="0" y="5661025"/>
            <a:ext cx="9155113" cy="1008063"/>
          </a:xfrm>
          <a:prstGeom prst="rect">
            <a:avLst/>
          </a:prstGeom>
          <a:solidFill>
            <a:schemeClr val="bg1"/>
          </a:solidFill>
          <a:ln>
            <a:noFill/>
          </a:ln>
          <a:extLst>
            <a:ext uri="{91240B29-F687-4F45-9708-019B960494DF}">
              <a14:hiddenLine xmlns:a14="http://schemas.microsoft.com/office/drawing/2010/main" w="9525" algn="ctr">
                <a:solidFill>
                  <a:srgbClr val="000000"/>
                </a:solidFill>
                <a:round/>
                <a:headEnd/>
                <a:tailEnd/>
              </a14:hiddenLine>
            </a:ext>
          </a:extLst>
        </p:spPr>
        <p:txBody>
          <a:bodyPr/>
          <a:lstStyle>
            <a:lvl1pPr>
              <a:defRPr sz="2400">
                <a:solidFill>
                  <a:schemeClr val="tx1"/>
                </a:solidFill>
                <a:latin typeface="Times New Roman" panose="02020603050405020304" pitchFamily="18" charset="0"/>
                <a:cs typeface="Arial" panose="020B0604020202020204" pitchFamily="34" charset="0"/>
              </a:defRPr>
            </a:lvl1pPr>
            <a:lvl2pPr marL="742950" indent="-285750">
              <a:defRPr sz="2400">
                <a:solidFill>
                  <a:schemeClr val="tx1"/>
                </a:solidFill>
                <a:latin typeface="Times New Roman" panose="02020603050405020304" pitchFamily="18" charset="0"/>
                <a:cs typeface="Arial" panose="020B0604020202020204" pitchFamily="34" charset="0"/>
              </a:defRPr>
            </a:lvl2pPr>
            <a:lvl3pPr marL="1143000" indent="-228600">
              <a:defRPr sz="2400">
                <a:solidFill>
                  <a:schemeClr val="tx1"/>
                </a:solidFill>
                <a:latin typeface="Times New Roman" panose="02020603050405020304" pitchFamily="18" charset="0"/>
                <a:cs typeface="Arial" panose="020B0604020202020204" pitchFamily="34" charset="0"/>
              </a:defRPr>
            </a:lvl3pPr>
            <a:lvl4pPr marL="1600200" indent="-228600">
              <a:defRPr sz="2400">
                <a:solidFill>
                  <a:schemeClr val="tx1"/>
                </a:solidFill>
                <a:latin typeface="Times New Roman" panose="02020603050405020304" pitchFamily="18" charset="0"/>
                <a:cs typeface="Arial" panose="020B0604020202020204" pitchFamily="34" charset="0"/>
              </a:defRPr>
            </a:lvl4pPr>
            <a:lvl5pPr marL="2057400" indent="-228600">
              <a:defRPr sz="2400">
                <a:solidFill>
                  <a:schemeClr val="tx1"/>
                </a:solidFill>
                <a:latin typeface="Times New Roman" panose="02020603050405020304" pitchFamily="18" charset="0"/>
                <a:cs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cs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cs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cs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cs typeface="Arial" panose="020B0604020202020204" pitchFamily="34" charset="0"/>
              </a:defRPr>
            </a:lvl9pPr>
          </a:lstStyle>
          <a:p>
            <a:pPr>
              <a:defRPr/>
            </a:pPr>
            <a:endParaRPr lang="en-US" altLang="en-US"/>
          </a:p>
        </p:txBody>
      </p:sp>
      <p:sp>
        <p:nvSpPr>
          <p:cNvPr id="2" name="Title 1"/>
          <p:cNvSpPr>
            <a:spLocks noGrp="1"/>
          </p:cNvSpPr>
          <p:nvPr>
            <p:ph type="title"/>
          </p:nvPr>
        </p:nvSpPr>
        <p:spPr>
          <a:xfrm>
            <a:off x="685800" y="1550979"/>
            <a:ext cx="7772400" cy="1362075"/>
          </a:xfrm>
        </p:spPr>
        <p:txBody>
          <a:bodyPr anchor="t"/>
          <a:lstStyle>
            <a:lvl1pPr algn="l">
              <a:defRPr sz="4000" b="1" cap="none"/>
            </a:lvl1pPr>
          </a:lstStyle>
          <a:p>
            <a:r>
              <a:rPr lang="en-US"/>
              <a:t>Click to edit Master title style</a:t>
            </a:r>
            <a:endParaRPr lang="en-GB" dirty="0"/>
          </a:p>
        </p:txBody>
      </p:sp>
      <p:sp>
        <p:nvSpPr>
          <p:cNvPr id="3" name="Text Placeholder 2"/>
          <p:cNvSpPr>
            <a:spLocks noGrp="1"/>
          </p:cNvSpPr>
          <p:nvPr>
            <p:ph type="body" idx="1"/>
          </p:nvPr>
        </p:nvSpPr>
        <p:spPr>
          <a:xfrm>
            <a:off x="722313" y="2906713"/>
            <a:ext cx="7772400" cy="1500187"/>
          </a:xfrm>
        </p:spPr>
        <p:txBody>
          <a:bodyPr/>
          <a:lstStyle>
            <a:lvl1pPr marL="457200" indent="-457200">
              <a:buFontTx/>
              <a:buBlip>
                <a:blip r:embed="rId3"/>
              </a:buBlip>
              <a:defRPr sz="32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Edit Master text styles</a:t>
            </a:r>
          </a:p>
        </p:txBody>
      </p:sp>
      <p:sp>
        <p:nvSpPr>
          <p:cNvPr id="6" name="Rectangle 4"/>
          <p:cNvSpPr>
            <a:spLocks noGrp="1" noChangeArrowheads="1"/>
          </p:cNvSpPr>
          <p:nvPr>
            <p:ph type="dt" sz="half" idx="10"/>
          </p:nvPr>
        </p:nvSpPr>
        <p:spPr/>
        <p:txBody>
          <a:bodyPr/>
          <a:lstStyle>
            <a:lvl1pPr>
              <a:defRPr/>
            </a:lvl1pPr>
          </a:lstStyle>
          <a:p>
            <a:endParaRPr lang="en-GB"/>
          </a:p>
        </p:txBody>
      </p:sp>
      <p:sp>
        <p:nvSpPr>
          <p:cNvPr id="7" name="Rectangle 5"/>
          <p:cNvSpPr>
            <a:spLocks noGrp="1" noChangeArrowheads="1"/>
          </p:cNvSpPr>
          <p:nvPr>
            <p:ph type="ftr" sz="quarter" idx="11"/>
          </p:nvPr>
        </p:nvSpPr>
        <p:spPr/>
        <p:txBody>
          <a:bodyPr/>
          <a:lstStyle>
            <a:lvl1pPr>
              <a:defRPr/>
            </a:lvl1pPr>
          </a:lstStyle>
          <a:p>
            <a:endParaRPr lang="en-GB"/>
          </a:p>
        </p:txBody>
      </p:sp>
      <p:sp>
        <p:nvSpPr>
          <p:cNvPr id="8" name="Rectangle 6"/>
          <p:cNvSpPr>
            <a:spLocks noGrp="1" noChangeArrowheads="1"/>
          </p:cNvSpPr>
          <p:nvPr>
            <p:ph type="sldNum" sz="quarter" idx="12"/>
          </p:nvPr>
        </p:nvSpPr>
        <p:spPr/>
        <p:txBody>
          <a:bodyPr/>
          <a:lstStyle>
            <a:lvl1pPr>
              <a:defRPr/>
            </a:lvl1pPr>
          </a:lstStyle>
          <a:p>
            <a:fld id="{CC82B483-383D-4364-B4DC-431CC8398746}" type="slidenum">
              <a:rPr lang="en-GB" smtClean="0"/>
              <a:pPr/>
              <a:t>‹#›</a:t>
            </a:fld>
            <a:endParaRPr lang="en-GB"/>
          </a:p>
        </p:txBody>
      </p:sp>
    </p:spTree>
    <p:extLst>
      <p:ext uri="{BB962C8B-B14F-4D97-AF65-F5344CB8AC3E}">
        <p14:creationId xmlns:p14="http://schemas.microsoft.com/office/powerpoint/2010/main" val="421095143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5" name="Picture 4" descr="WMG_PowerpointBackground-wide5.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0"/>
            <a:ext cx="9143429" cy="6858000"/>
          </a:xfrm>
          <a:prstGeom prst="rect">
            <a:avLst/>
          </a:prstGeom>
        </p:spPr>
      </p:pic>
      <p:sp>
        <p:nvSpPr>
          <p:cNvPr id="2" name="Title 1"/>
          <p:cNvSpPr>
            <a:spLocks noGrp="1"/>
          </p:cNvSpPr>
          <p:nvPr>
            <p:ph type="title"/>
          </p:nvPr>
        </p:nvSpPr>
        <p:spPr>
          <a:xfrm>
            <a:off x="0" y="523479"/>
            <a:ext cx="7688425" cy="813909"/>
          </a:xfrm>
        </p:spPr>
        <p:txBody>
          <a:bodyPr>
            <a:normAutofit/>
          </a:bodyPr>
          <a:lstStyle>
            <a:lvl1pPr algn="l">
              <a:defRPr sz="2700" b="1" u="sng">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14992755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189" indent="0">
              <a:buNone/>
              <a:defRPr sz="1800">
                <a:solidFill>
                  <a:schemeClr val="tx1">
                    <a:tint val="75000"/>
                  </a:schemeClr>
                </a:solidFill>
              </a:defRPr>
            </a:lvl2pPr>
            <a:lvl3pPr marL="914378"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2"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EECE37-A74B-914D-B7C2-39992F7D72B2}" type="slidenum">
              <a:rPr lang="en-US" smtClean="0"/>
              <a:pPr/>
              <a:t>‹#›</a:t>
            </a:fld>
            <a:endParaRPr lang="en-US"/>
          </a:p>
        </p:txBody>
      </p:sp>
    </p:spTree>
    <p:extLst>
      <p:ext uri="{BB962C8B-B14F-4D97-AF65-F5344CB8AC3E}">
        <p14:creationId xmlns:p14="http://schemas.microsoft.com/office/powerpoint/2010/main" val="39385514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Obj" preserve="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EECE37-A74B-914D-B7C2-39992F7D72B2}" type="slidenum">
              <a:rPr lang="en-US" smtClean="0"/>
              <a:pPr/>
              <a:t>‹#›</a:t>
            </a:fld>
            <a:endParaRPr lang="en-US"/>
          </a:p>
        </p:txBody>
      </p:sp>
    </p:spTree>
    <p:extLst>
      <p:ext uri="{BB962C8B-B14F-4D97-AF65-F5344CB8AC3E}">
        <p14:creationId xmlns:p14="http://schemas.microsoft.com/office/powerpoint/2010/main" val="160870243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4"/>
            <a:ext cx="4040188" cy="639763"/>
          </a:xfrm>
        </p:spPr>
        <p:txBody>
          <a:bodyPr anchor="b"/>
          <a:lstStyle>
            <a:lvl1pPr marL="0" indent="0">
              <a:buNone/>
              <a:defRPr sz="2400" b="1"/>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a:t>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9" y="1535114"/>
            <a:ext cx="4041775" cy="639763"/>
          </a:xfrm>
        </p:spPr>
        <p:txBody>
          <a:bodyPr anchor="b"/>
          <a:lstStyle>
            <a:lvl1pPr marL="0" indent="0">
              <a:buNone/>
              <a:defRPr sz="2400" b="1"/>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a:t>Edit Master text styles</a:t>
            </a:r>
          </a:p>
        </p:txBody>
      </p:sp>
      <p:sp>
        <p:nvSpPr>
          <p:cNvPr id="6" name="Content Placeholder 5"/>
          <p:cNvSpPr>
            <a:spLocks noGrp="1"/>
          </p:cNvSpPr>
          <p:nvPr>
            <p:ph sz="quarter" idx="4"/>
          </p:nvPr>
        </p:nvSpPr>
        <p:spPr>
          <a:xfrm>
            <a:off x="4645029"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DEECE37-A74B-914D-B7C2-39992F7D72B2}" type="slidenum">
              <a:rPr lang="en-US" smtClean="0"/>
              <a:pPr/>
              <a:t>‹#›</a:t>
            </a:fld>
            <a:endParaRPr lang="en-US"/>
          </a:p>
        </p:txBody>
      </p:sp>
    </p:spTree>
    <p:extLst>
      <p:ext uri="{BB962C8B-B14F-4D97-AF65-F5344CB8AC3E}">
        <p14:creationId xmlns:p14="http://schemas.microsoft.com/office/powerpoint/2010/main" val="273024383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DEECE37-A74B-914D-B7C2-39992F7D72B2}" type="slidenum">
              <a:rPr lang="en-US" smtClean="0"/>
              <a:pPr/>
              <a:t>‹#›</a:t>
            </a:fld>
            <a:endParaRPr lang="en-US"/>
          </a:p>
        </p:txBody>
      </p:sp>
    </p:spTree>
    <p:extLst>
      <p:ext uri="{BB962C8B-B14F-4D97-AF65-F5344CB8AC3E}">
        <p14:creationId xmlns:p14="http://schemas.microsoft.com/office/powerpoint/2010/main" val="7462415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DEECE37-A74B-914D-B7C2-39992F7D72B2}" type="slidenum">
              <a:rPr lang="en-US" smtClean="0"/>
              <a:pPr/>
              <a:t>‹#›</a:t>
            </a:fld>
            <a:endParaRPr lang="en-US"/>
          </a:p>
        </p:txBody>
      </p:sp>
    </p:spTree>
    <p:extLst>
      <p:ext uri="{BB962C8B-B14F-4D97-AF65-F5344CB8AC3E}">
        <p14:creationId xmlns:p14="http://schemas.microsoft.com/office/powerpoint/2010/main" val="347667159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Tx" preserve="1">
  <p:cSld name="1_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4" y="273050"/>
            <a:ext cx="3008313" cy="1162051"/>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4"/>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4" y="1435103"/>
            <a:ext cx="3008313" cy="4691063"/>
          </a:xfrm>
        </p:spPr>
        <p:txBody>
          <a:bodyPr/>
          <a:lstStyle>
            <a:lvl1pPr marL="0" indent="0">
              <a:buNone/>
              <a:defRPr sz="1400"/>
            </a:lvl1pPr>
            <a:lvl2pPr marL="457189" indent="0">
              <a:buNone/>
              <a:defRPr sz="1200"/>
            </a:lvl2pPr>
            <a:lvl3pPr marL="914378" indent="0">
              <a:buNone/>
              <a:defRPr sz="1000"/>
            </a:lvl3pPr>
            <a:lvl4pPr marL="1371566" indent="0">
              <a:buNone/>
              <a:defRPr sz="900"/>
            </a:lvl4pPr>
            <a:lvl5pPr marL="1828754" indent="0">
              <a:buNone/>
              <a:defRPr sz="900"/>
            </a:lvl5pPr>
            <a:lvl6pPr marL="2285943" indent="0">
              <a:buNone/>
              <a:defRPr sz="900"/>
            </a:lvl6pPr>
            <a:lvl7pPr marL="2743132" indent="0">
              <a:buNone/>
              <a:defRPr sz="900"/>
            </a:lvl7pPr>
            <a:lvl8pPr marL="3200320" indent="0">
              <a:buNone/>
              <a:defRPr sz="900"/>
            </a:lvl8pPr>
            <a:lvl9pPr marL="3657509"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EECE37-A74B-914D-B7C2-39992F7D72B2}" type="slidenum">
              <a:rPr lang="en-US" smtClean="0"/>
              <a:pPr/>
              <a:t>‹#›</a:t>
            </a:fld>
            <a:endParaRPr lang="en-US"/>
          </a:p>
        </p:txBody>
      </p:sp>
    </p:spTree>
    <p:extLst>
      <p:ext uri="{BB962C8B-B14F-4D97-AF65-F5344CB8AC3E}">
        <p14:creationId xmlns:p14="http://schemas.microsoft.com/office/powerpoint/2010/main" val="44755151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picTx" preserve="1">
  <p:cSld name="1_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2"/>
            <a:ext cx="5486400" cy="566739"/>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p>
        </p:txBody>
      </p:sp>
      <p:sp>
        <p:nvSpPr>
          <p:cNvPr id="4" name="Text Placeholder 3"/>
          <p:cNvSpPr>
            <a:spLocks noGrp="1"/>
          </p:cNvSpPr>
          <p:nvPr>
            <p:ph type="body" sz="half" idx="2"/>
          </p:nvPr>
        </p:nvSpPr>
        <p:spPr>
          <a:xfrm>
            <a:off x="1792288" y="5367340"/>
            <a:ext cx="5486400" cy="804863"/>
          </a:xfrm>
        </p:spPr>
        <p:txBody>
          <a:bodyPr/>
          <a:lstStyle>
            <a:lvl1pPr marL="0" indent="0">
              <a:buNone/>
              <a:defRPr sz="1400"/>
            </a:lvl1pPr>
            <a:lvl2pPr marL="457189" indent="0">
              <a:buNone/>
              <a:defRPr sz="1200"/>
            </a:lvl2pPr>
            <a:lvl3pPr marL="914378" indent="0">
              <a:buNone/>
              <a:defRPr sz="1000"/>
            </a:lvl3pPr>
            <a:lvl4pPr marL="1371566" indent="0">
              <a:buNone/>
              <a:defRPr sz="900"/>
            </a:lvl4pPr>
            <a:lvl5pPr marL="1828754" indent="0">
              <a:buNone/>
              <a:defRPr sz="900"/>
            </a:lvl5pPr>
            <a:lvl6pPr marL="2285943" indent="0">
              <a:buNone/>
              <a:defRPr sz="900"/>
            </a:lvl6pPr>
            <a:lvl7pPr marL="2743132" indent="0">
              <a:buNone/>
              <a:defRPr sz="900"/>
            </a:lvl7pPr>
            <a:lvl8pPr marL="3200320" indent="0">
              <a:buNone/>
              <a:defRPr sz="900"/>
            </a:lvl8pPr>
            <a:lvl9pPr marL="3657509"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EECE37-A74B-914D-B7C2-39992F7D72B2}" type="slidenum">
              <a:rPr lang="en-US" smtClean="0"/>
              <a:pPr/>
              <a:t>‹#›</a:t>
            </a:fld>
            <a:endParaRPr lang="en-US"/>
          </a:p>
        </p:txBody>
      </p:sp>
    </p:spTree>
    <p:extLst>
      <p:ext uri="{BB962C8B-B14F-4D97-AF65-F5344CB8AC3E}">
        <p14:creationId xmlns:p14="http://schemas.microsoft.com/office/powerpoint/2010/main" val="285737947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vertTx" preserve="1">
  <p:cSld name="1_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EECE37-A74B-914D-B7C2-39992F7D72B2}" type="slidenum">
              <a:rPr lang="en-US" smtClean="0"/>
              <a:pPr/>
              <a:t>‹#›</a:t>
            </a:fld>
            <a:endParaRPr lang="en-US"/>
          </a:p>
        </p:txBody>
      </p:sp>
    </p:spTree>
    <p:extLst>
      <p:ext uri="{BB962C8B-B14F-4D97-AF65-F5344CB8AC3E}">
        <p14:creationId xmlns:p14="http://schemas.microsoft.com/office/powerpoint/2010/main" val="332613245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itleAndTx" preserve="1">
  <p:cSld name="1_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1"/>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41"/>
            <a:ext cx="60198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EECE37-A74B-914D-B7C2-39992F7D72B2}" type="slidenum">
              <a:rPr lang="en-US" smtClean="0"/>
              <a:pPr/>
              <a:t>‹#›</a:t>
            </a:fld>
            <a:endParaRPr lang="en-US"/>
          </a:p>
        </p:txBody>
      </p:sp>
    </p:spTree>
    <p:extLst>
      <p:ext uri="{BB962C8B-B14F-4D97-AF65-F5344CB8AC3E}">
        <p14:creationId xmlns:p14="http://schemas.microsoft.com/office/powerpoint/2010/main" val="30607511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685800" y="1371600"/>
            <a:ext cx="3810000" cy="4114800"/>
          </a:xfrm>
        </p:spPr>
        <p:txBody>
          <a:bodyPr/>
          <a:lstStyle>
            <a:lvl1pPr marL="457200" indent="-457200">
              <a:buFontTx/>
              <a:buBlip>
                <a:blip r:embed="rId2"/>
              </a:buBlip>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Content Placeholder 3"/>
          <p:cNvSpPr>
            <a:spLocks noGrp="1"/>
          </p:cNvSpPr>
          <p:nvPr>
            <p:ph sz="half" idx="2"/>
          </p:nvPr>
        </p:nvSpPr>
        <p:spPr>
          <a:xfrm>
            <a:off x="4648200" y="1371600"/>
            <a:ext cx="3810000" cy="4114800"/>
          </a:xfrm>
        </p:spPr>
        <p:txBody>
          <a:bodyPr/>
          <a:lstStyle>
            <a:lvl1pPr marL="457200" indent="-457200">
              <a:buFontTx/>
              <a:buBlip>
                <a:blip r:embed="rId2"/>
              </a:buBlip>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Rectangle 4"/>
          <p:cNvSpPr>
            <a:spLocks noGrp="1" noChangeArrowheads="1"/>
          </p:cNvSpPr>
          <p:nvPr>
            <p:ph type="dt" sz="half" idx="10"/>
          </p:nvPr>
        </p:nvSpPr>
        <p:spPr>
          <a:ln/>
        </p:spPr>
        <p:txBody>
          <a:bodyPr/>
          <a:lstStyle>
            <a:lvl1pPr>
              <a:defRPr/>
            </a:lvl1pPr>
          </a:lstStyle>
          <a:p>
            <a:endParaRPr lang="en-GB"/>
          </a:p>
        </p:txBody>
      </p:sp>
      <p:sp>
        <p:nvSpPr>
          <p:cNvPr id="6" name="Rectangle 5"/>
          <p:cNvSpPr>
            <a:spLocks noGrp="1" noChangeArrowheads="1"/>
          </p:cNvSpPr>
          <p:nvPr>
            <p:ph type="ftr" sz="quarter" idx="11"/>
          </p:nvPr>
        </p:nvSpPr>
        <p:spPr>
          <a:ln/>
        </p:spPr>
        <p:txBody>
          <a:bodyPr/>
          <a:lstStyle>
            <a:lvl1pPr>
              <a:defRPr/>
            </a:lvl1pPr>
          </a:lstStyle>
          <a:p>
            <a:endParaRPr lang="en-GB"/>
          </a:p>
        </p:txBody>
      </p:sp>
      <p:sp>
        <p:nvSpPr>
          <p:cNvPr id="7" name="Rectangle 6"/>
          <p:cNvSpPr>
            <a:spLocks noGrp="1" noChangeArrowheads="1"/>
          </p:cNvSpPr>
          <p:nvPr>
            <p:ph type="sldNum" sz="quarter" idx="12"/>
          </p:nvPr>
        </p:nvSpPr>
        <p:spPr>
          <a:ln/>
        </p:spPr>
        <p:txBody>
          <a:bodyPr/>
          <a:lstStyle>
            <a:lvl1pPr>
              <a:defRPr/>
            </a:lvl1pPr>
          </a:lstStyle>
          <a:p>
            <a:fld id="{CC82B483-383D-4364-B4DC-431CC8398746}" type="slidenum">
              <a:rPr lang="en-GB" smtClean="0"/>
              <a:pPr/>
              <a:t>‹#›</a:t>
            </a:fld>
            <a:endParaRPr lang="en-GB"/>
          </a:p>
        </p:txBody>
      </p:sp>
    </p:spTree>
    <p:extLst>
      <p:ext uri="{BB962C8B-B14F-4D97-AF65-F5344CB8AC3E}">
        <p14:creationId xmlns:p14="http://schemas.microsoft.com/office/powerpoint/2010/main" val="330986118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9" name="Rectangle 3"/>
          <p:cNvSpPr>
            <a:spLocks noGrp="1" noChangeArrowheads="1"/>
          </p:cNvSpPr>
          <p:nvPr>
            <p:ph idx="1"/>
          </p:nvPr>
        </p:nvSpPr>
        <p:spPr bwMode="auto">
          <a:xfrm>
            <a:off x="374574" y="1871547"/>
            <a:ext cx="8321752" cy="460080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1"/>
          <p:cNvSpPr>
            <a:spLocks noGrp="1"/>
          </p:cNvSpPr>
          <p:nvPr>
            <p:ph type="sldNum" sz="quarter" idx="4"/>
          </p:nvPr>
        </p:nvSpPr>
        <p:spPr>
          <a:xfrm>
            <a:off x="6896561" y="6588759"/>
            <a:ext cx="1799767" cy="214561"/>
          </a:xfrm>
          <a:prstGeom prst="rect">
            <a:avLst/>
          </a:prstGeom>
        </p:spPr>
        <p:txBody>
          <a:bodyPr vert="horz" lIns="91440" tIns="45720" rIns="91440" bIns="45720" rtlCol="0" anchor="ctr"/>
          <a:lstStyle>
            <a:lvl1pPr algn="r">
              <a:defRPr sz="900">
                <a:solidFill>
                  <a:schemeClr val="tx1">
                    <a:tint val="75000"/>
                  </a:schemeClr>
                </a:solidFill>
              </a:defRPr>
            </a:lvl1pPr>
          </a:lstStyle>
          <a:p>
            <a:fld id="{9C5191B1-C90F-4AAC-BD23-FFA2E6172C4C}" type="slidenum">
              <a:rPr lang="en-GB" smtClean="0"/>
              <a:t>‹#›</a:t>
            </a:fld>
            <a:endParaRPr lang="en-GB"/>
          </a:p>
        </p:txBody>
      </p:sp>
    </p:spTree>
    <p:extLst>
      <p:ext uri="{BB962C8B-B14F-4D97-AF65-F5344CB8AC3E}">
        <p14:creationId xmlns:p14="http://schemas.microsoft.com/office/powerpoint/2010/main" val="393680187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2"/>
          <p:cNvSpPr>
            <a:spLocks noGrp="1"/>
          </p:cNvSpPr>
          <p:nvPr>
            <p:ph idx="1"/>
          </p:nvPr>
        </p:nvSpPr>
        <p:spPr>
          <a:xfrm>
            <a:off x="374574" y="1854200"/>
            <a:ext cx="4114800" cy="4618152"/>
          </a:xfrm>
        </p:spPr>
        <p:txBody>
          <a:bodyPr/>
          <a:lstStyle>
            <a:lvl1pPr>
              <a:buClr>
                <a:srgbClr val="0000FF"/>
              </a:buClr>
              <a:buFont typeface="Arial" pitchFamily="34" charset="0"/>
              <a:buNone/>
              <a:defRPr/>
            </a:lvl1pPr>
            <a:lvl2pPr>
              <a:buClr>
                <a:srgbClr val="0000FF"/>
              </a:buClr>
              <a:defRPr/>
            </a:lvl2pPr>
            <a:lvl3pPr>
              <a:buClr>
                <a:srgbClr val="0000FF"/>
              </a:buClr>
              <a:defRPr/>
            </a:lvl3pPr>
            <a:lvl4pPr>
              <a:buClr>
                <a:srgbClr val="0000FF"/>
              </a:buClr>
              <a:defRPr/>
            </a:lvl4pPr>
            <a:lvl5pPr>
              <a:buClr>
                <a:srgbClr val="0000FF"/>
              </a:buCl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1"/>
          <p:cNvSpPr txBox="1">
            <a:spLocks/>
          </p:cNvSpPr>
          <p:nvPr userDrawn="1"/>
        </p:nvSpPr>
        <p:spPr>
          <a:xfrm>
            <a:off x="6896561" y="6588759"/>
            <a:ext cx="1799767" cy="214561"/>
          </a:xfrm>
          <a:prstGeom prst="rect">
            <a:avLst/>
          </a:prstGeom>
        </p:spPr>
        <p:txBody>
          <a:bodyPr vert="horz" lIns="68580" tIns="34290" rIns="68580" bIns="34290" rtlCol="0" anchor="ctr"/>
          <a:lstStyle>
            <a:defPPr>
              <a:defRPr lang="en-US"/>
            </a:defPPr>
            <a:lvl1pPr algn="r" rtl="0" fontAlgn="base">
              <a:spcBef>
                <a:spcPct val="0"/>
              </a:spcBef>
              <a:spcAft>
                <a:spcPct val="0"/>
              </a:spcAft>
              <a:defRPr sz="1200" kern="1200">
                <a:solidFill>
                  <a:schemeClr val="tx1">
                    <a:tint val="75000"/>
                  </a:schemeClr>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fld id="{9C5191B1-C90F-4AAC-BD23-FFA2E6172C4C}" type="slidenum">
              <a:rPr lang="en-GB" sz="900" smtClean="0"/>
              <a:pPr/>
              <a:t>‹#›</a:t>
            </a:fld>
            <a:endParaRPr lang="en-GB" sz="900" dirty="0"/>
          </a:p>
        </p:txBody>
      </p:sp>
    </p:spTree>
    <p:extLst>
      <p:ext uri="{BB962C8B-B14F-4D97-AF65-F5344CB8AC3E}">
        <p14:creationId xmlns:p14="http://schemas.microsoft.com/office/powerpoint/2010/main" val="235917583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Content Placeholder 2"/>
          <p:cNvSpPr>
            <a:spLocks noGrp="1"/>
          </p:cNvSpPr>
          <p:nvPr>
            <p:ph idx="11"/>
          </p:nvPr>
        </p:nvSpPr>
        <p:spPr>
          <a:xfrm>
            <a:off x="374574" y="1881222"/>
            <a:ext cx="4114800" cy="4591131"/>
          </a:xfrm>
        </p:spPr>
        <p:txBody>
          <a:bodyPr/>
          <a:lstStyle>
            <a:lvl1pPr>
              <a:buClr>
                <a:srgbClr val="0000FF"/>
              </a:buClr>
              <a:buFont typeface="Arial" pitchFamily="34" charset="0"/>
              <a:buNone/>
              <a:defRPr/>
            </a:lvl1pPr>
            <a:lvl2pPr>
              <a:buClr>
                <a:srgbClr val="0000FF"/>
              </a:buClr>
              <a:defRPr/>
            </a:lvl2pPr>
            <a:lvl3pPr>
              <a:buClr>
                <a:srgbClr val="0000FF"/>
              </a:buClr>
              <a:defRPr/>
            </a:lvl3pPr>
            <a:lvl4pPr>
              <a:buClr>
                <a:srgbClr val="0000FF"/>
              </a:buClr>
              <a:defRPr/>
            </a:lvl4pPr>
            <a:lvl5pPr>
              <a:buClr>
                <a:srgbClr val="0000FF"/>
              </a:buCl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1"/>
          <p:cNvSpPr>
            <a:spLocks noGrp="1"/>
          </p:cNvSpPr>
          <p:nvPr>
            <p:ph type="sldNum" sz="quarter" idx="4"/>
          </p:nvPr>
        </p:nvSpPr>
        <p:spPr>
          <a:xfrm>
            <a:off x="6896561" y="6588759"/>
            <a:ext cx="1799767" cy="214561"/>
          </a:xfrm>
          <a:prstGeom prst="rect">
            <a:avLst/>
          </a:prstGeom>
        </p:spPr>
        <p:txBody>
          <a:bodyPr vert="horz" lIns="91440" tIns="45720" rIns="91440" bIns="45720" rtlCol="0" anchor="ctr"/>
          <a:lstStyle>
            <a:lvl1pPr algn="r">
              <a:defRPr sz="900">
                <a:solidFill>
                  <a:schemeClr val="tx1">
                    <a:tint val="75000"/>
                  </a:schemeClr>
                </a:solidFill>
              </a:defRPr>
            </a:lvl1pPr>
          </a:lstStyle>
          <a:p>
            <a:fld id="{9C5191B1-C90F-4AAC-BD23-FFA2E6172C4C}" type="slidenum">
              <a:rPr lang="en-GB" smtClean="0"/>
              <a:t>‹#›</a:t>
            </a:fld>
            <a:endParaRPr lang="en-GB"/>
          </a:p>
        </p:txBody>
      </p:sp>
    </p:spTree>
    <p:extLst>
      <p:ext uri="{BB962C8B-B14F-4D97-AF65-F5344CB8AC3E}">
        <p14:creationId xmlns:p14="http://schemas.microsoft.com/office/powerpoint/2010/main" val="222129408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Rectangle 3"/>
          <p:cNvSpPr>
            <a:spLocks noGrp="1" noChangeArrowheads="1"/>
          </p:cNvSpPr>
          <p:nvPr>
            <p:ph idx="1"/>
          </p:nvPr>
        </p:nvSpPr>
        <p:spPr bwMode="auto">
          <a:xfrm>
            <a:off x="374574" y="1871547"/>
            <a:ext cx="8321752" cy="460080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1"/>
          <p:cNvSpPr>
            <a:spLocks noGrp="1"/>
          </p:cNvSpPr>
          <p:nvPr>
            <p:ph type="sldNum" sz="quarter" idx="4"/>
          </p:nvPr>
        </p:nvSpPr>
        <p:spPr>
          <a:xfrm>
            <a:off x="6896561" y="6588759"/>
            <a:ext cx="1799767" cy="214561"/>
          </a:xfrm>
          <a:prstGeom prst="rect">
            <a:avLst/>
          </a:prstGeom>
        </p:spPr>
        <p:txBody>
          <a:bodyPr vert="horz" lIns="91440" tIns="45720" rIns="91440" bIns="45720" rtlCol="0" anchor="ctr"/>
          <a:lstStyle>
            <a:lvl1pPr algn="r">
              <a:defRPr sz="900">
                <a:solidFill>
                  <a:schemeClr val="tx1">
                    <a:tint val="75000"/>
                  </a:schemeClr>
                </a:solidFill>
              </a:defRPr>
            </a:lvl1pPr>
          </a:lstStyle>
          <a:p>
            <a:fld id="{9C5191B1-C90F-4AAC-BD23-FFA2E6172C4C}" type="slidenum">
              <a:rPr lang="en-GB" smtClean="0"/>
              <a:t>‹#›</a:t>
            </a:fld>
            <a:endParaRPr lang="en-GB"/>
          </a:p>
        </p:txBody>
      </p:sp>
    </p:spTree>
    <p:extLst>
      <p:ext uri="{BB962C8B-B14F-4D97-AF65-F5344CB8AC3E}">
        <p14:creationId xmlns:p14="http://schemas.microsoft.com/office/powerpoint/2010/main" val="344478954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my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1" y="638981"/>
            <a:ext cx="6896558" cy="396609"/>
          </a:xfrm>
        </p:spPr>
        <p:txBody>
          <a:bodyPr/>
          <a:lstStyle/>
          <a:p>
            <a:r>
              <a:rPr lang="en-US"/>
              <a:t>Click to edit Master title style</a:t>
            </a:r>
            <a:endParaRPr lang="en-GB"/>
          </a:p>
        </p:txBody>
      </p:sp>
      <p:sp>
        <p:nvSpPr>
          <p:cNvPr id="3" name="Slide Number Placeholder 2"/>
          <p:cNvSpPr>
            <a:spLocks noGrp="1"/>
          </p:cNvSpPr>
          <p:nvPr>
            <p:ph type="sldNum" sz="quarter" idx="10"/>
          </p:nvPr>
        </p:nvSpPr>
        <p:spPr/>
        <p:txBody>
          <a:bodyPr/>
          <a:lstStyle/>
          <a:p>
            <a:fld id="{9C5191B1-C90F-4AAC-BD23-FFA2E6172C4C}" type="slidenum">
              <a:rPr lang="en-GB" smtClean="0"/>
              <a:t>‹#›</a:t>
            </a:fld>
            <a:endParaRPr lang="en-GB"/>
          </a:p>
        </p:txBody>
      </p:sp>
      <p:sp>
        <p:nvSpPr>
          <p:cNvPr id="6" name="Rectangle 3"/>
          <p:cNvSpPr>
            <a:spLocks noGrp="1" noChangeArrowheads="1"/>
          </p:cNvSpPr>
          <p:nvPr>
            <p:ph idx="1"/>
          </p:nvPr>
        </p:nvSpPr>
        <p:spPr bwMode="auto">
          <a:xfrm>
            <a:off x="374574" y="2038123"/>
            <a:ext cx="8321752" cy="451758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2890839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pPr defTabSz="685783">
              <a:defRPr/>
            </a:pPr>
            <a:endParaRPr lang="en-US" sz="1350">
              <a:solidFill>
                <a:prstClr val="black"/>
              </a:solidFill>
            </a:endParaRPr>
          </a:p>
        </p:txBody>
      </p:sp>
      <p:sp>
        <p:nvSpPr>
          <p:cNvPr id="4" name="Footer Placeholder 3"/>
          <p:cNvSpPr>
            <a:spLocks noGrp="1"/>
          </p:cNvSpPr>
          <p:nvPr>
            <p:ph type="ftr" sz="quarter" idx="11"/>
          </p:nvPr>
        </p:nvSpPr>
        <p:spPr/>
        <p:txBody>
          <a:bodyPr/>
          <a:lstStyle>
            <a:lvl1pPr>
              <a:defRPr/>
            </a:lvl1pPr>
          </a:lstStyle>
          <a:p>
            <a:pPr defTabSz="685783">
              <a:defRPr/>
            </a:pPr>
            <a:endParaRPr lang="en-US" sz="1350">
              <a:solidFill>
                <a:prstClr val="black"/>
              </a:solidFill>
            </a:endParaRPr>
          </a:p>
        </p:txBody>
      </p:sp>
      <p:sp>
        <p:nvSpPr>
          <p:cNvPr id="5" name="Slide Number Placeholder 4"/>
          <p:cNvSpPr>
            <a:spLocks noGrp="1"/>
          </p:cNvSpPr>
          <p:nvPr>
            <p:ph type="sldNum" sz="quarter" idx="12"/>
          </p:nvPr>
        </p:nvSpPr>
        <p:spPr/>
        <p:txBody>
          <a:bodyPr/>
          <a:lstStyle>
            <a:lvl1pPr>
              <a:defRPr/>
            </a:lvl1pPr>
          </a:lstStyle>
          <a:p>
            <a:pPr defTabSz="685783">
              <a:defRPr/>
            </a:pPr>
            <a:fld id="{6C87F4BA-6D4E-4EBD-91FE-3B8E2157B6F2}" type="slidenum">
              <a:rPr lang="en-US" smtClean="0">
                <a:solidFill>
                  <a:prstClr val="black">
                    <a:tint val="75000"/>
                  </a:prstClr>
                </a:solidFill>
              </a:rPr>
              <a:pPr defTabSz="685783">
                <a:defRPr/>
              </a:pPr>
              <a:t>‹#›</a:t>
            </a:fld>
            <a:endParaRPr lang="en-US">
              <a:solidFill>
                <a:prstClr val="black">
                  <a:tint val="75000"/>
                </a:prstClr>
              </a:solidFill>
            </a:endParaRPr>
          </a:p>
        </p:txBody>
      </p:sp>
    </p:spTree>
    <p:extLst>
      <p:ext uri="{BB962C8B-B14F-4D97-AF65-F5344CB8AC3E}">
        <p14:creationId xmlns:p14="http://schemas.microsoft.com/office/powerpoint/2010/main" val="220242505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 preserve="1">
  <p:cSld name="4_Title and Content">
    <p:spTree>
      <p:nvGrpSpPr>
        <p:cNvPr id="1" name=""/>
        <p:cNvGrpSpPr/>
        <p:nvPr/>
      </p:nvGrpSpPr>
      <p:grpSpPr>
        <a:xfrm>
          <a:off x="0" y="0"/>
          <a:ext cx="0" cy="0"/>
          <a:chOff x="0" y="0"/>
          <a:chExt cx="0" cy="0"/>
        </a:xfrm>
      </p:grpSpPr>
      <p:pic>
        <p:nvPicPr>
          <p:cNvPr id="5" name="Picture 4" descr="WMG_PowerpointBackground-wide5.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0"/>
            <a:ext cx="9143429" cy="6858000"/>
          </a:xfrm>
          <a:prstGeom prst="rect">
            <a:avLst/>
          </a:prstGeom>
        </p:spPr>
      </p:pic>
      <p:sp>
        <p:nvSpPr>
          <p:cNvPr id="2" name="Title 1"/>
          <p:cNvSpPr>
            <a:spLocks noGrp="1"/>
          </p:cNvSpPr>
          <p:nvPr>
            <p:ph type="title"/>
          </p:nvPr>
        </p:nvSpPr>
        <p:spPr>
          <a:xfrm>
            <a:off x="457201" y="884263"/>
            <a:ext cx="6917267" cy="1143000"/>
          </a:xfrm>
        </p:spPr>
        <p:txBody>
          <a:bodyPr>
            <a:normAutofit/>
          </a:bodyPr>
          <a:lstStyle>
            <a:lvl1pPr algn="l">
              <a:defRPr sz="4000">
                <a:solidFill>
                  <a:schemeClr val="tx1"/>
                </a:solidFill>
              </a:defRPr>
            </a:lvl1pPr>
          </a:lstStyle>
          <a:p>
            <a:r>
              <a:rPr lang="en-US"/>
              <a:t>Click to edit Master title style</a:t>
            </a:r>
            <a:endParaRPr lang="en-US" dirty="0"/>
          </a:p>
        </p:txBody>
      </p:sp>
      <p:sp>
        <p:nvSpPr>
          <p:cNvPr id="3" name="Content Placeholder 2"/>
          <p:cNvSpPr>
            <a:spLocks noGrp="1"/>
          </p:cNvSpPr>
          <p:nvPr>
            <p:ph idx="1"/>
          </p:nvPr>
        </p:nvSpPr>
        <p:spPr>
          <a:xfrm>
            <a:off x="457201" y="2494838"/>
            <a:ext cx="6917267" cy="394742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1371315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FBAA9-1074-4641-BBB0-7099D6902294}"/>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GB"/>
          </a:p>
        </p:txBody>
      </p:sp>
      <p:sp>
        <p:nvSpPr>
          <p:cNvPr id="3" name="Subtitle 2">
            <a:extLst>
              <a:ext uri="{FF2B5EF4-FFF2-40B4-BE49-F238E27FC236}">
                <a16:creationId xmlns:a16="http://schemas.microsoft.com/office/drawing/2014/main" id="{5FA77458-6709-4FF9-BF77-167B5EE2AEFD}"/>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B5B80128-9DA0-4A95-B36C-9E3E27739272}"/>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id="{A5669BE0-1E84-4E02-ABB8-7A29701027A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D6E2DB3-16B6-4095-B97C-8DEE442F8BAC}"/>
              </a:ext>
            </a:extLst>
          </p:cNvPr>
          <p:cNvSpPr>
            <a:spLocks noGrp="1"/>
          </p:cNvSpPr>
          <p:nvPr>
            <p:ph type="sldNum" sz="quarter" idx="12"/>
          </p:nvPr>
        </p:nvSpPr>
        <p:spPr/>
        <p:txBody>
          <a:bodyPr/>
          <a:lstStyle/>
          <a:p>
            <a:fld id="{8D6C7E52-3559-4EE9-BBA7-011F706C69C0}" type="slidenum">
              <a:rPr lang="en-GB" smtClean="0"/>
              <a:t>‹#›</a:t>
            </a:fld>
            <a:endParaRPr lang="en-GB"/>
          </a:p>
        </p:txBody>
      </p:sp>
    </p:spTree>
    <p:extLst>
      <p:ext uri="{BB962C8B-B14F-4D97-AF65-F5344CB8AC3E}">
        <p14:creationId xmlns:p14="http://schemas.microsoft.com/office/powerpoint/2010/main" val="271643738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D34F7-48CB-4D40-84D6-12A9B26AA768}"/>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344223E-0E36-41FF-B777-28D82518994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E8C7970-95C5-4905-821F-A8B0F39E98A0}"/>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id="{82153E0B-0A9E-4349-800C-5441CFBC7BA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3937777-E384-4282-8385-4C80A76A1D9A}"/>
              </a:ext>
            </a:extLst>
          </p:cNvPr>
          <p:cNvSpPr>
            <a:spLocks noGrp="1"/>
          </p:cNvSpPr>
          <p:nvPr>
            <p:ph type="sldNum" sz="quarter" idx="12"/>
          </p:nvPr>
        </p:nvSpPr>
        <p:spPr/>
        <p:txBody>
          <a:bodyPr/>
          <a:lstStyle/>
          <a:p>
            <a:fld id="{8D6C7E52-3559-4EE9-BBA7-011F706C69C0}" type="slidenum">
              <a:rPr lang="en-GB" smtClean="0"/>
              <a:t>‹#›</a:t>
            </a:fld>
            <a:endParaRPr lang="en-GB"/>
          </a:p>
        </p:txBody>
      </p:sp>
    </p:spTree>
    <p:extLst>
      <p:ext uri="{BB962C8B-B14F-4D97-AF65-F5344CB8AC3E}">
        <p14:creationId xmlns:p14="http://schemas.microsoft.com/office/powerpoint/2010/main" val="370607938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3114D-F048-498C-A5F3-618EA28A4E69}"/>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DF89EB7E-E09E-4E2E-B82B-C98045345663}"/>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2FCF830-DF87-43B3-8FC3-2D885ADD73DF}"/>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id="{2EC3B0B5-6B2C-4BF2-9E62-05CFAB4871F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31FA997-976F-4C37-B0B1-C967A31B3587}"/>
              </a:ext>
            </a:extLst>
          </p:cNvPr>
          <p:cNvSpPr>
            <a:spLocks noGrp="1"/>
          </p:cNvSpPr>
          <p:nvPr>
            <p:ph type="sldNum" sz="quarter" idx="12"/>
          </p:nvPr>
        </p:nvSpPr>
        <p:spPr/>
        <p:txBody>
          <a:bodyPr/>
          <a:lstStyle/>
          <a:p>
            <a:fld id="{8D6C7E52-3559-4EE9-BBA7-011F706C69C0}" type="slidenum">
              <a:rPr lang="en-GB" smtClean="0"/>
              <a:t>‹#›</a:t>
            </a:fld>
            <a:endParaRPr lang="en-GB"/>
          </a:p>
        </p:txBody>
      </p:sp>
    </p:spTree>
    <p:extLst>
      <p:ext uri="{BB962C8B-B14F-4D97-AF65-F5344CB8AC3E}">
        <p14:creationId xmlns:p14="http://schemas.microsoft.com/office/powerpoint/2010/main" val="21168351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174875"/>
            <a:ext cx="4040188" cy="3951288"/>
          </a:xfrm>
        </p:spPr>
        <p:txBody>
          <a:bodyPr/>
          <a:lstStyle>
            <a:lvl1pPr marL="457200" indent="-457200">
              <a:buFontTx/>
              <a:buBlip>
                <a:blip r:embed="rId2"/>
              </a:buBlip>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5" y="2174875"/>
            <a:ext cx="4041775" cy="3951288"/>
          </a:xfrm>
        </p:spPr>
        <p:txBody>
          <a:bodyPr/>
          <a:lstStyle>
            <a:lvl1pPr marL="457200" indent="-457200">
              <a:buFontTx/>
              <a:buBlip>
                <a:blip r:embed="rId2"/>
              </a:buBlip>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 name="Rectangle 4"/>
          <p:cNvSpPr>
            <a:spLocks noGrp="1" noChangeArrowheads="1"/>
          </p:cNvSpPr>
          <p:nvPr>
            <p:ph type="dt" sz="half" idx="10"/>
          </p:nvPr>
        </p:nvSpPr>
        <p:spPr>
          <a:ln/>
        </p:spPr>
        <p:txBody>
          <a:bodyPr/>
          <a:lstStyle>
            <a:lvl1pPr>
              <a:defRPr/>
            </a:lvl1pPr>
          </a:lstStyle>
          <a:p>
            <a:endParaRPr lang="en-GB"/>
          </a:p>
        </p:txBody>
      </p:sp>
      <p:sp>
        <p:nvSpPr>
          <p:cNvPr id="8" name="Rectangle 5"/>
          <p:cNvSpPr>
            <a:spLocks noGrp="1" noChangeArrowheads="1"/>
          </p:cNvSpPr>
          <p:nvPr>
            <p:ph type="ftr" sz="quarter" idx="11"/>
          </p:nvPr>
        </p:nvSpPr>
        <p:spPr>
          <a:ln/>
        </p:spPr>
        <p:txBody>
          <a:bodyPr/>
          <a:lstStyle>
            <a:lvl1pPr>
              <a:defRPr/>
            </a:lvl1pPr>
          </a:lstStyle>
          <a:p>
            <a:endParaRPr lang="en-GB"/>
          </a:p>
        </p:txBody>
      </p:sp>
      <p:sp>
        <p:nvSpPr>
          <p:cNvPr id="9" name="Rectangle 6"/>
          <p:cNvSpPr>
            <a:spLocks noGrp="1" noChangeArrowheads="1"/>
          </p:cNvSpPr>
          <p:nvPr>
            <p:ph type="sldNum" sz="quarter" idx="12"/>
          </p:nvPr>
        </p:nvSpPr>
        <p:spPr>
          <a:ln/>
        </p:spPr>
        <p:txBody>
          <a:bodyPr/>
          <a:lstStyle>
            <a:lvl1pPr>
              <a:defRPr/>
            </a:lvl1pPr>
          </a:lstStyle>
          <a:p>
            <a:fld id="{CC82B483-383D-4364-B4DC-431CC8398746}" type="slidenum">
              <a:rPr lang="en-GB" smtClean="0"/>
              <a:pPr/>
              <a:t>‹#›</a:t>
            </a:fld>
            <a:endParaRPr lang="en-GB"/>
          </a:p>
        </p:txBody>
      </p:sp>
    </p:spTree>
    <p:extLst>
      <p:ext uri="{BB962C8B-B14F-4D97-AF65-F5344CB8AC3E}">
        <p14:creationId xmlns:p14="http://schemas.microsoft.com/office/powerpoint/2010/main" val="288225199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E6A00-C989-4D02-BF2B-B50B13028AA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F8C3B3E-CBD1-456C-9B0A-E55EBFE75D5E}"/>
              </a:ext>
            </a:extLst>
          </p:cNvPr>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EFD652A-FFAB-4463-B556-2E8C81D3CE14}"/>
              </a:ext>
            </a:extLst>
          </p:cNvPr>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FE8A9CE-62C3-43D2-897A-D042F435900E}"/>
              </a:ext>
            </a:extLst>
          </p:cNvPr>
          <p:cNvSpPr>
            <a:spLocks noGrp="1"/>
          </p:cNvSpPr>
          <p:nvPr>
            <p:ph type="dt" sz="half" idx="10"/>
          </p:nvPr>
        </p:nvSpPr>
        <p:spPr/>
        <p:txBody>
          <a:bodyPr/>
          <a:lstStyle/>
          <a:p>
            <a:endParaRPr lang="en-GB"/>
          </a:p>
        </p:txBody>
      </p:sp>
      <p:sp>
        <p:nvSpPr>
          <p:cNvPr id="6" name="Footer Placeholder 5">
            <a:extLst>
              <a:ext uri="{FF2B5EF4-FFF2-40B4-BE49-F238E27FC236}">
                <a16:creationId xmlns:a16="http://schemas.microsoft.com/office/drawing/2014/main" id="{48BD157D-F9D7-4D50-8140-85506EDABCC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1482C09-A6DF-4597-9CFE-7CC2F6058B25}"/>
              </a:ext>
            </a:extLst>
          </p:cNvPr>
          <p:cNvSpPr>
            <a:spLocks noGrp="1"/>
          </p:cNvSpPr>
          <p:nvPr>
            <p:ph type="sldNum" sz="quarter" idx="12"/>
          </p:nvPr>
        </p:nvSpPr>
        <p:spPr/>
        <p:txBody>
          <a:bodyPr/>
          <a:lstStyle/>
          <a:p>
            <a:fld id="{8D6C7E52-3559-4EE9-BBA7-011F706C69C0}" type="slidenum">
              <a:rPr lang="en-GB" smtClean="0"/>
              <a:t>‹#›</a:t>
            </a:fld>
            <a:endParaRPr lang="en-GB"/>
          </a:p>
        </p:txBody>
      </p:sp>
    </p:spTree>
    <p:extLst>
      <p:ext uri="{BB962C8B-B14F-4D97-AF65-F5344CB8AC3E}">
        <p14:creationId xmlns:p14="http://schemas.microsoft.com/office/powerpoint/2010/main" val="263858039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20E39-5D5B-4CAF-B758-3BC97C64443E}"/>
              </a:ext>
            </a:extLst>
          </p:cNvPr>
          <p:cNvSpPr>
            <a:spLocks noGrp="1"/>
          </p:cNvSpPr>
          <p:nvPr>
            <p:ph type="title"/>
          </p:nvPr>
        </p:nvSpPr>
        <p:spPr>
          <a:xfrm>
            <a:off x="629841" y="365126"/>
            <a:ext cx="78867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248F4BE-11D7-4734-A2F5-49C776C58E37}"/>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a:extLst>
              <a:ext uri="{FF2B5EF4-FFF2-40B4-BE49-F238E27FC236}">
                <a16:creationId xmlns:a16="http://schemas.microsoft.com/office/drawing/2014/main" id="{CAD69E2C-EC26-4EE4-8AF5-55C3AD6F1261}"/>
              </a:ext>
            </a:extLst>
          </p:cNvPr>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B53D86BA-B925-4853-97C2-FCBE075E29F3}"/>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a:extLst>
              <a:ext uri="{FF2B5EF4-FFF2-40B4-BE49-F238E27FC236}">
                <a16:creationId xmlns:a16="http://schemas.microsoft.com/office/drawing/2014/main" id="{72F952C0-86B4-4470-8AC2-05A1F97EBF5A}"/>
              </a:ext>
            </a:extLst>
          </p:cNvPr>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0AD3C37-BF29-42AC-9FA5-A1E9B33557D7}"/>
              </a:ext>
            </a:extLst>
          </p:cNvPr>
          <p:cNvSpPr>
            <a:spLocks noGrp="1"/>
          </p:cNvSpPr>
          <p:nvPr>
            <p:ph type="dt" sz="half" idx="10"/>
          </p:nvPr>
        </p:nvSpPr>
        <p:spPr/>
        <p:txBody>
          <a:bodyPr/>
          <a:lstStyle/>
          <a:p>
            <a:endParaRPr lang="en-GB"/>
          </a:p>
        </p:txBody>
      </p:sp>
      <p:sp>
        <p:nvSpPr>
          <p:cNvPr id="8" name="Footer Placeholder 7">
            <a:extLst>
              <a:ext uri="{FF2B5EF4-FFF2-40B4-BE49-F238E27FC236}">
                <a16:creationId xmlns:a16="http://schemas.microsoft.com/office/drawing/2014/main" id="{6987E8FD-0419-476E-895F-A9ED8A5C5B88}"/>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007D4A3C-9D58-4487-B73A-44A4F83B76D7}"/>
              </a:ext>
            </a:extLst>
          </p:cNvPr>
          <p:cNvSpPr>
            <a:spLocks noGrp="1"/>
          </p:cNvSpPr>
          <p:nvPr>
            <p:ph type="sldNum" sz="quarter" idx="12"/>
          </p:nvPr>
        </p:nvSpPr>
        <p:spPr/>
        <p:txBody>
          <a:bodyPr/>
          <a:lstStyle/>
          <a:p>
            <a:fld id="{8D6C7E52-3559-4EE9-BBA7-011F706C69C0}" type="slidenum">
              <a:rPr lang="en-GB" smtClean="0"/>
              <a:t>‹#›</a:t>
            </a:fld>
            <a:endParaRPr lang="en-GB"/>
          </a:p>
        </p:txBody>
      </p:sp>
    </p:spTree>
    <p:extLst>
      <p:ext uri="{BB962C8B-B14F-4D97-AF65-F5344CB8AC3E}">
        <p14:creationId xmlns:p14="http://schemas.microsoft.com/office/powerpoint/2010/main" val="328124864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92F6E-6068-4962-9CF1-B6003984764F}"/>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AE2880A3-C2CC-4DFA-9315-72CEADBA1D99}"/>
              </a:ext>
            </a:extLst>
          </p:cNvPr>
          <p:cNvSpPr>
            <a:spLocks noGrp="1"/>
          </p:cNvSpPr>
          <p:nvPr>
            <p:ph type="dt" sz="half" idx="10"/>
          </p:nvPr>
        </p:nvSpPr>
        <p:spPr/>
        <p:txBody>
          <a:bodyPr/>
          <a:lstStyle/>
          <a:p>
            <a:endParaRPr lang="en-GB"/>
          </a:p>
        </p:txBody>
      </p:sp>
      <p:sp>
        <p:nvSpPr>
          <p:cNvPr id="4" name="Footer Placeholder 3">
            <a:extLst>
              <a:ext uri="{FF2B5EF4-FFF2-40B4-BE49-F238E27FC236}">
                <a16:creationId xmlns:a16="http://schemas.microsoft.com/office/drawing/2014/main" id="{FD7C1F65-2D12-4976-BBA9-1D3EDD8B5B03}"/>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80769338-B8E9-4DC2-A3F6-C2799BE1AE24}"/>
              </a:ext>
            </a:extLst>
          </p:cNvPr>
          <p:cNvSpPr>
            <a:spLocks noGrp="1"/>
          </p:cNvSpPr>
          <p:nvPr>
            <p:ph type="sldNum" sz="quarter" idx="12"/>
          </p:nvPr>
        </p:nvSpPr>
        <p:spPr/>
        <p:txBody>
          <a:bodyPr/>
          <a:lstStyle/>
          <a:p>
            <a:fld id="{8D6C7E52-3559-4EE9-BBA7-011F706C69C0}" type="slidenum">
              <a:rPr lang="en-GB" smtClean="0"/>
              <a:t>‹#›</a:t>
            </a:fld>
            <a:endParaRPr lang="en-GB"/>
          </a:p>
        </p:txBody>
      </p:sp>
    </p:spTree>
    <p:extLst>
      <p:ext uri="{BB962C8B-B14F-4D97-AF65-F5344CB8AC3E}">
        <p14:creationId xmlns:p14="http://schemas.microsoft.com/office/powerpoint/2010/main" val="88478713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6A50898-5BAA-4398-AE8F-5655030AF324}"/>
              </a:ext>
            </a:extLst>
          </p:cNvPr>
          <p:cNvSpPr>
            <a:spLocks noGrp="1"/>
          </p:cNvSpPr>
          <p:nvPr>
            <p:ph type="dt" sz="half" idx="10"/>
          </p:nvPr>
        </p:nvSpPr>
        <p:spPr/>
        <p:txBody>
          <a:bodyPr/>
          <a:lstStyle/>
          <a:p>
            <a:endParaRPr lang="en-GB"/>
          </a:p>
        </p:txBody>
      </p:sp>
      <p:sp>
        <p:nvSpPr>
          <p:cNvPr id="3" name="Footer Placeholder 2">
            <a:extLst>
              <a:ext uri="{FF2B5EF4-FFF2-40B4-BE49-F238E27FC236}">
                <a16:creationId xmlns:a16="http://schemas.microsoft.com/office/drawing/2014/main" id="{3BCA5E15-F2F2-4330-A586-77B31A1E0C77}"/>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97B5F34A-9E0D-4F1D-8CFA-5EC1C25D7F6E}"/>
              </a:ext>
            </a:extLst>
          </p:cNvPr>
          <p:cNvSpPr>
            <a:spLocks noGrp="1"/>
          </p:cNvSpPr>
          <p:nvPr>
            <p:ph type="sldNum" sz="quarter" idx="12"/>
          </p:nvPr>
        </p:nvSpPr>
        <p:spPr/>
        <p:txBody>
          <a:bodyPr/>
          <a:lstStyle/>
          <a:p>
            <a:fld id="{8D6C7E52-3559-4EE9-BBA7-011F706C69C0}" type="slidenum">
              <a:rPr lang="en-GB" smtClean="0"/>
              <a:t>‹#›</a:t>
            </a:fld>
            <a:endParaRPr lang="en-GB"/>
          </a:p>
        </p:txBody>
      </p:sp>
    </p:spTree>
    <p:extLst>
      <p:ext uri="{BB962C8B-B14F-4D97-AF65-F5344CB8AC3E}">
        <p14:creationId xmlns:p14="http://schemas.microsoft.com/office/powerpoint/2010/main" val="184434551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AE51A-512E-4E8F-8381-1B165AF8B1E0}"/>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28B57164-48DF-4BD2-AB93-F0A983527F50}"/>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B350F895-3E40-439F-B84B-85A034FD5F25}"/>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DF326BEA-DA33-4596-82A0-E07F0D0A10C3}"/>
              </a:ext>
            </a:extLst>
          </p:cNvPr>
          <p:cNvSpPr>
            <a:spLocks noGrp="1"/>
          </p:cNvSpPr>
          <p:nvPr>
            <p:ph type="dt" sz="half" idx="10"/>
          </p:nvPr>
        </p:nvSpPr>
        <p:spPr/>
        <p:txBody>
          <a:bodyPr/>
          <a:lstStyle/>
          <a:p>
            <a:endParaRPr lang="en-GB"/>
          </a:p>
        </p:txBody>
      </p:sp>
      <p:sp>
        <p:nvSpPr>
          <p:cNvPr id="6" name="Footer Placeholder 5">
            <a:extLst>
              <a:ext uri="{FF2B5EF4-FFF2-40B4-BE49-F238E27FC236}">
                <a16:creationId xmlns:a16="http://schemas.microsoft.com/office/drawing/2014/main" id="{CF71C642-2BEF-4416-B311-CA7ACCB7E3C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5CD89BE-E0AB-4207-9210-CFA93F422914}"/>
              </a:ext>
            </a:extLst>
          </p:cNvPr>
          <p:cNvSpPr>
            <a:spLocks noGrp="1"/>
          </p:cNvSpPr>
          <p:nvPr>
            <p:ph type="sldNum" sz="quarter" idx="12"/>
          </p:nvPr>
        </p:nvSpPr>
        <p:spPr/>
        <p:txBody>
          <a:bodyPr/>
          <a:lstStyle/>
          <a:p>
            <a:fld id="{8D6C7E52-3559-4EE9-BBA7-011F706C69C0}" type="slidenum">
              <a:rPr lang="en-GB" smtClean="0"/>
              <a:t>‹#›</a:t>
            </a:fld>
            <a:endParaRPr lang="en-GB"/>
          </a:p>
        </p:txBody>
      </p:sp>
    </p:spTree>
    <p:extLst>
      <p:ext uri="{BB962C8B-B14F-4D97-AF65-F5344CB8AC3E}">
        <p14:creationId xmlns:p14="http://schemas.microsoft.com/office/powerpoint/2010/main" val="330032864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A4FDB-47B8-40DC-8B7D-A062EAA5B055}"/>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7B752A84-217A-4C4D-826A-6171F4A07B16}"/>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GB"/>
          </a:p>
        </p:txBody>
      </p:sp>
      <p:sp>
        <p:nvSpPr>
          <p:cNvPr id="4" name="Text Placeholder 3">
            <a:extLst>
              <a:ext uri="{FF2B5EF4-FFF2-40B4-BE49-F238E27FC236}">
                <a16:creationId xmlns:a16="http://schemas.microsoft.com/office/drawing/2014/main" id="{10413619-03E5-468D-8996-06D633E0C453}"/>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0E8CD4B6-5765-4E57-9B6C-6E7BDE5FE857}"/>
              </a:ext>
            </a:extLst>
          </p:cNvPr>
          <p:cNvSpPr>
            <a:spLocks noGrp="1"/>
          </p:cNvSpPr>
          <p:nvPr>
            <p:ph type="dt" sz="half" idx="10"/>
          </p:nvPr>
        </p:nvSpPr>
        <p:spPr/>
        <p:txBody>
          <a:bodyPr/>
          <a:lstStyle/>
          <a:p>
            <a:endParaRPr lang="en-GB"/>
          </a:p>
        </p:txBody>
      </p:sp>
      <p:sp>
        <p:nvSpPr>
          <p:cNvPr id="6" name="Footer Placeholder 5">
            <a:extLst>
              <a:ext uri="{FF2B5EF4-FFF2-40B4-BE49-F238E27FC236}">
                <a16:creationId xmlns:a16="http://schemas.microsoft.com/office/drawing/2014/main" id="{D64669CF-62C5-48AE-B0B5-5965FA97237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594BA04-A6DD-4753-83D4-53597DD97C39}"/>
              </a:ext>
            </a:extLst>
          </p:cNvPr>
          <p:cNvSpPr>
            <a:spLocks noGrp="1"/>
          </p:cNvSpPr>
          <p:nvPr>
            <p:ph type="sldNum" sz="quarter" idx="12"/>
          </p:nvPr>
        </p:nvSpPr>
        <p:spPr/>
        <p:txBody>
          <a:bodyPr/>
          <a:lstStyle/>
          <a:p>
            <a:fld id="{8D6C7E52-3559-4EE9-BBA7-011F706C69C0}" type="slidenum">
              <a:rPr lang="en-GB" smtClean="0"/>
              <a:t>‹#›</a:t>
            </a:fld>
            <a:endParaRPr lang="en-GB"/>
          </a:p>
        </p:txBody>
      </p:sp>
    </p:spTree>
    <p:extLst>
      <p:ext uri="{BB962C8B-B14F-4D97-AF65-F5344CB8AC3E}">
        <p14:creationId xmlns:p14="http://schemas.microsoft.com/office/powerpoint/2010/main" val="4129772746"/>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FEB5C-7013-46A3-A0A9-015884DFAE2B}"/>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84BE931-B7C8-4D76-BA0D-488E07D24BC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80A62EC-C74B-43CE-839D-E59E7CF4ECD2}"/>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id="{D47AF282-5675-4F5B-A894-E46B1722B99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BCAF061-EE1E-46D0-976A-7621131DEE75}"/>
              </a:ext>
            </a:extLst>
          </p:cNvPr>
          <p:cNvSpPr>
            <a:spLocks noGrp="1"/>
          </p:cNvSpPr>
          <p:nvPr>
            <p:ph type="sldNum" sz="quarter" idx="12"/>
          </p:nvPr>
        </p:nvSpPr>
        <p:spPr/>
        <p:txBody>
          <a:bodyPr/>
          <a:lstStyle/>
          <a:p>
            <a:fld id="{8D6C7E52-3559-4EE9-BBA7-011F706C69C0}" type="slidenum">
              <a:rPr lang="en-GB" smtClean="0"/>
              <a:t>‹#›</a:t>
            </a:fld>
            <a:endParaRPr lang="en-GB"/>
          </a:p>
        </p:txBody>
      </p:sp>
    </p:spTree>
    <p:extLst>
      <p:ext uri="{BB962C8B-B14F-4D97-AF65-F5344CB8AC3E}">
        <p14:creationId xmlns:p14="http://schemas.microsoft.com/office/powerpoint/2010/main" val="60784075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ADBEA3F-58DD-49B7-8E00-55BF81BD5655}"/>
              </a:ext>
            </a:extLst>
          </p:cNvPr>
          <p:cNvSpPr>
            <a:spLocks noGrp="1"/>
          </p:cNvSpPr>
          <p:nvPr>
            <p:ph type="title" orient="vert"/>
          </p:nvPr>
        </p:nvSpPr>
        <p:spPr>
          <a:xfrm>
            <a:off x="6543675" y="365125"/>
            <a:ext cx="1971675"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85A45FB-1627-4A68-9D8D-D43B129C62B1}"/>
              </a:ext>
            </a:extLst>
          </p:cNvPr>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4A40F06-0BF6-4650-A20E-9ACBA495035C}"/>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id="{E7E19FDD-8A9A-4CA6-96EA-FAF9151236B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6A55A04-0A43-405A-BF51-4C5559DDD862}"/>
              </a:ext>
            </a:extLst>
          </p:cNvPr>
          <p:cNvSpPr>
            <a:spLocks noGrp="1"/>
          </p:cNvSpPr>
          <p:nvPr>
            <p:ph type="sldNum" sz="quarter" idx="12"/>
          </p:nvPr>
        </p:nvSpPr>
        <p:spPr/>
        <p:txBody>
          <a:bodyPr/>
          <a:lstStyle/>
          <a:p>
            <a:fld id="{8D6C7E52-3559-4EE9-BBA7-011F706C69C0}" type="slidenum">
              <a:rPr lang="en-GB" smtClean="0"/>
              <a:t>‹#›</a:t>
            </a:fld>
            <a:endParaRPr lang="en-GB"/>
          </a:p>
        </p:txBody>
      </p:sp>
    </p:spTree>
    <p:extLst>
      <p:ext uri="{BB962C8B-B14F-4D97-AF65-F5344CB8AC3E}">
        <p14:creationId xmlns:p14="http://schemas.microsoft.com/office/powerpoint/2010/main" val="91814098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Bulle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9703" y="432215"/>
            <a:ext cx="8588861" cy="838200"/>
          </a:xfrm>
        </p:spPr>
        <p:txBody>
          <a:bodyPr/>
          <a:lstStyle>
            <a:lvl1pPr>
              <a:defRPr/>
            </a:lvl1pPr>
          </a:lstStyle>
          <a:p>
            <a:r>
              <a:rPr lang="en-US" dirty="0"/>
              <a:t>Slide Title Goes Here</a:t>
            </a:r>
          </a:p>
        </p:txBody>
      </p:sp>
      <p:sp>
        <p:nvSpPr>
          <p:cNvPr id="4" name="Text Placeholder 3"/>
          <p:cNvSpPr>
            <a:spLocks noGrp="1"/>
          </p:cNvSpPr>
          <p:nvPr>
            <p:ph type="body" sz="quarter" idx="10" hasCustomPrompt="1"/>
          </p:nvPr>
        </p:nvSpPr>
        <p:spPr>
          <a:xfrm>
            <a:off x="228600" y="1344168"/>
            <a:ext cx="8577072" cy="4965192"/>
          </a:xfrm>
        </p:spPr>
        <p:txBody>
          <a:bodyPr vert="horz" lIns="91440" tIns="45720" rIns="91440" bIns="45720" rtlCol="0">
            <a:noAutofit/>
          </a:bodyPr>
          <a:lstStyle>
            <a:lvl1pPr>
              <a:defRPr lang="en-US" dirty="0" smtClean="0">
                <a:latin typeface="+mn-lt"/>
              </a:defRPr>
            </a:lvl1pPr>
            <a:lvl2pPr>
              <a:defRPr lang="en-US" dirty="0" smtClean="0">
                <a:latin typeface="+mn-lt"/>
              </a:defRPr>
            </a:lvl2pPr>
            <a:lvl3pPr>
              <a:defRPr lang="en-US" dirty="0" smtClean="0">
                <a:latin typeface="+mn-lt"/>
              </a:defRPr>
            </a:lvl3pPr>
            <a:lvl4pPr>
              <a:defRPr lang="en-US" dirty="0" smtClean="0">
                <a:latin typeface="+mn-lt"/>
              </a:defRPr>
            </a:lvl4pPr>
            <a:lvl5pPr>
              <a:defRPr lang="en-US" dirty="0">
                <a:latin typeface="+mn-lt"/>
              </a:defRPr>
            </a:lvl5pPr>
          </a:lstStyle>
          <a:p>
            <a:pPr lvl="0"/>
            <a:r>
              <a:rPr lang="en-US" dirty="0"/>
              <a:t>Body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5496269"/>
      </p:ext>
    </p:extLst>
  </p:cSld>
  <p:clrMapOvr>
    <a:masterClrMapping/>
  </p:clrMapOvr>
  <p:transition>
    <p:wipe dir="r"/>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2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endParaRPr kumimoji="0" lang="en-US" dirty="0"/>
          </a:p>
        </p:txBody>
      </p:sp>
    </p:spTree>
    <p:extLst>
      <p:ext uri="{BB962C8B-B14F-4D97-AF65-F5344CB8AC3E}">
        <p14:creationId xmlns:p14="http://schemas.microsoft.com/office/powerpoint/2010/main" val="13029961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Rectangle 4"/>
          <p:cNvSpPr>
            <a:spLocks noGrp="1" noChangeArrowheads="1"/>
          </p:cNvSpPr>
          <p:nvPr>
            <p:ph type="dt" sz="half" idx="10"/>
          </p:nvPr>
        </p:nvSpPr>
        <p:spPr>
          <a:ln/>
        </p:spPr>
        <p:txBody>
          <a:bodyPr/>
          <a:lstStyle>
            <a:lvl1pPr>
              <a:defRPr/>
            </a:lvl1pPr>
          </a:lstStyle>
          <a:p>
            <a:endParaRPr lang="en-GB"/>
          </a:p>
        </p:txBody>
      </p:sp>
      <p:sp>
        <p:nvSpPr>
          <p:cNvPr id="4" name="Rectangle 5"/>
          <p:cNvSpPr>
            <a:spLocks noGrp="1" noChangeArrowheads="1"/>
          </p:cNvSpPr>
          <p:nvPr>
            <p:ph type="ftr" sz="quarter" idx="11"/>
          </p:nvPr>
        </p:nvSpPr>
        <p:spPr>
          <a:ln/>
        </p:spPr>
        <p:txBody>
          <a:bodyPr/>
          <a:lstStyle>
            <a:lvl1pPr>
              <a:defRPr/>
            </a:lvl1pPr>
          </a:lstStyle>
          <a:p>
            <a:endParaRPr lang="en-GB"/>
          </a:p>
        </p:txBody>
      </p:sp>
      <p:sp>
        <p:nvSpPr>
          <p:cNvPr id="5" name="Rectangle 6"/>
          <p:cNvSpPr>
            <a:spLocks noGrp="1" noChangeArrowheads="1"/>
          </p:cNvSpPr>
          <p:nvPr>
            <p:ph type="sldNum" sz="quarter" idx="12"/>
          </p:nvPr>
        </p:nvSpPr>
        <p:spPr>
          <a:ln/>
        </p:spPr>
        <p:txBody>
          <a:bodyPr/>
          <a:lstStyle>
            <a:lvl1pPr>
              <a:defRPr/>
            </a:lvl1pPr>
          </a:lstStyle>
          <a:p>
            <a:fld id="{CC82B483-383D-4364-B4DC-431CC8398746}" type="slidenum">
              <a:rPr lang="en-GB" smtClean="0"/>
              <a:pPr/>
              <a:t>‹#›</a:t>
            </a:fld>
            <a:endParaRPr lang="en-GB"/>
          </a:p>
        </p:txBody>
      </p:sp>
    </p:spTree>
    <p:extLst>
      <p:ext uri="{BB962C8B-B14F-4D97-AF65-F5344CB8AC3E}">
        <p14:creationId xmlns:p14="http://schemas.microsoft.com/office/powerpoint/2010/main" val="1733483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endParaRPr lang="en-GB"/>
          </a:p>
        </p:txBody>
      </p:sp>
      <p:sp>
        <p:nvSpPr>
          <p:cNvPr id="3" name="Rectangle 5"/>
          <p:cNvSpPr>
            <a:spLocks noGrp="1" noChangeArrowheads="1"/>
          </p:cNvSpPr>
          <p:nvPr>
            <p:ph type="ftr" sz="quarter" idx="11"/>
          </p:nvPr>
        </p:nvSpPr>
        <p:spPr/>
        <p:txBody>
          <a:bodyPr/>
          <a:lstStyle>
            <a:lvl1pPr>
              <a:defRPr/>
            </a:lvl1pPr>
          </a:lstStyle>
          <a:p>
            <a:endParaRPr lang="en-GB"/>
          </a:p>
        </p:txBody>
      </p:sp>
      <p:sp>
        <p:nvSpPr>
          <p:cNvPr id="4" name="Rectangle 6"/>
          <p:cNvSpPr>
            <a:spLocks noGrp="1" noChangeArrowheads="1"/>
          </p:cNvSpPr>
          <p:nvPr>
            <p:ph type="sldNum" sz="quarter" idx="12"/>
          </p:nvPr>
        </p:nvSpPr>
        <p:spPr/>
        <p:txBody>
          <a:bodyPr/>
          <a:lstStyle>
            <a:lvl1pPr>
              <a:defRPr/>
            </a:lvl1pPr>
          </a:lstStyle>
          <a:p>
            <a:fld id="{CC82B483-383D-4364-B4DC-431CC8398746}" type="slidenum">
              <a:rPr lang="en-GB" smtClean="0"/>
              <a:pPr/>
              <a:t>‹#›</a:t>
            </a:fld>
            <a:endParaRPr lang="en-GB"/>
          </a:p>
        </p:txBody>
      </p:sp>
    </p:spTree>
    <p:extLst>
      <p:ext uri="{BB962C8B-B14F-4D97-AF65-F5344CB8AC3E}">
        <p14:creationId xmlns:p14="http://schemas.microsoft.com/office/powerpoint/2010/main" val="2783772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marL="457200" indent="-457200">
              <a:buFontTx/>
              <a:buBlip>
                <a:blip r:embed="rId2"/>
              </a:buBlip>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7"/>
          <p:cNvSpPr>
            <a:spLocks noGrp="1" noChangeArrowheads="1"/>
          </p:cNvSpPr>
          <p:nvPr>
            <p:ph type="dt" sz="half" idx="10"/>
          </p:nvPr>
        </p:nvSpPr>
        <p:spPr/>
        <p:txBody>
          <a:bodyPr/>
          <a:lstStyle>
            <a:lvl1pPr>
              <a:defRPr/>
            </a:lvl1pPr>
          </a:lstStyle>
          <a:p>
            <a:endParaRPr lang="en-GB"/>
          </a:p>
        </p:txBody>
      </p:sp>
      <p:sp>
        <p:nvSpPr>
          <p:cNvPr id="6" name="Footer Placeholder 8"/>
          <p:cNvSpPr>
            <a:spLocks noGrp="1" noChangeArrowheads="1"/>
          </p:cNvSpPr>
          <p:nvPr>
            <p:ph type="ftr" sz="quarter" idx="11"/>
          </p:nvPr>
        </p:nvSpPr>
        <p:spPr/>
        <p:txBody>
          <a:bodyPr/>
          <a:lstStyle>
            <a:lvl1pPr>
              <a:defRPr/>
            </a:lvl1pPr>
          </a:lstStyle>
          <a:p>
            <a:endParaRPr lang="en-GB"/>
          </a:p>
        </p:txBody>
      </p:sp>
      <p:sp>
        <p:nvSpPr>
          <p:cNvPr id="7" name="Slide Number Placeholder 9"/>
          <p:cNvSpPr>
            <a:spLocks noGrp="1" noChangeArrowheads="1"/>
          </p:cNvSpPr>
          <p:nvPr>
            <p:ph type="sldNum" sz="quarter" idx="12"/>
          </p:nvPr>
        </p:nvSpPr>
        <p:spPr/>
        <p:txBody>
          <a:bodyPr/>
          <a:lstStyle>
            <a:lvl1pPr>
              <a:defRPr/>
            </a:lvl1pPr>
          </a:lstStyle>
          <a:p>
            <a:fld id="{CC82B483-383D-4364-B4DC-431CC8398746}" type="slidenum">
              <a:rPr lang="en-GB" smtClean="0"/>
              <a:pPr/>
              <a:t>‹#›</a:t>
            </a:fld>
            <a:endParaRPr lang="en-GB"/>
          </a:p>
        </p:txBody>
      </p:sp>
    </p:spTree>
    <p:extLst>
      <p:ext uri="{BB962C8B-B14F-4D97-AF65-F5344CB8AC3E}">
        <p14:creationId xmlns:p14="http://schemas.microsoft.com/office/powerpoint/2010/main" val="22523136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image" Target="../media/image6.jpeg"/><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image" Target="../media/image5.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theme" Target="../theme/theme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image" Target="../media/image8.png"/><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image" Target="../media/image7.jpeg"/></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50.xml"/><Relationship Id="rId18" Type="http://schemas.openxmlformats.org/officeDocument/2006/relationships/slideLayout" Target="../slideLayouts/slideLayout55.xml"/><Relationship Id="rId26" Type="http://schemas.openxmlformats.org/officeDocument/2006/relationships/slideLayout" Target="../slideLayouts/slideLayout63.xml"/><Relationship Id="rId3" Type="http://schemas.openxmlformats.org/officeDocument/2006/relationships/slideLayout" Target="../slideLayouts/slideLayout40.xml"/><Relationship Id="rId21" Type="http://schemas.openxmlformats.org/officeDocument/2006/relationships/slideLayout" Target="../slideLayouts/slideLayout58.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5" Type="http://schemas.openxmlformats.org/officeDocument/2006/relationships/slideLayout" Target="../slideLayouts/slideLayout62.xml"/><Relationship Id="rId33" Type="http://schemas.openxmlformats.org/officeDocument/2006/relationships/theme" Target="../theme/theme4.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20" Type="http://schemas.openxmlformats.org/officeDocument/2006/relationships/slideLayout" Target="../slideLayouts/slideLayout57.xml"/><Relationship Id="rId29" Type="http://schemas.openxmlformats.org/officeDocument/2006/relationships/slideLayout" Target="../slideLayouts/slideLayout66.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24" Type="http://schemas.openxmlformats.org/officeDocument/2006/relationships/slideLayout" Target="../slideLayouts/slideLayout61.xml"/><Relationship Id="rId32" Type="http://schemas.openxmlformats.org/officeDocument/2006/relationships/slideLayout" Target="../slideLayouts/slideLayout69.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23" Type="http://schemas.openxmlformats.org/officeDocument/2006/relationships/slideLayout" Target="../slideLayouts/slideLayout60.xml"/><Relationship Id="rId28" Type="http://schemas.openxmlformats.org/officeDocument/2006/relationships/slideLayout" Target="../slideLayouts/slideLayout65.xml"/><Relationship Id="rId10" Type="http://schemas.openxmlformats.org/officeDocument/2006/relationships/slideLayout" Target="../slideLayouts/slideLayout47.xml"/><Relationship Id="rId19" Type="http://schemas.openxmlformats.org/officeDocument/2006/relationships/slideLayout" Target="../slideLayouts/slideLayout56.xml"/><Relationship Id="rId31" Type="http://schemas.openxmlformats.org/officeDocument/2006/relationships/slideLayout" Target="../slideLayouts/slideLayout68.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 Id="rId22" Type="http://schemas.openxmlformats.org/officeDocument/2006/relationships/slideLayout" Target="../slideLayouts/slideLayout59.xml"/><Relationship Id="rId27" Type="http://schemas.openxmlformats.org/officeDocument/2006/relationships/slideLayout" Target="../slideLayouts/slideLayout64.xml"/><Relationship Id="rId30" Type="http://schemas.openxmlformats.org/officeDocument/2006/relationships/slideLayout" Target="../slideLayouts/slideLayout67.xml"/><Relationship Id="rId8"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3" descr="WMG-PowerpointBackgrounds4.jpg"/>
          <p:cNvPicPr>
            <a:picLocks noChangeAspect="1"/>
          </p:cNvPicPr>
          <p:nvPr/>
        </p:nvPicPr>
        <p:blipFill>
          <a:blip r:embed="rId16">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2"/>
          <p:cNvSpPr>
            <a:spLocks noGrp="1" noChangeArrowheads="1"/>
          </p:cNvSpPr>
          <p:nvPr>
            <p:ph type="title"/>
          </p:nvPr>
        </p:nvSpPr>
        <p:spPr bwMode="auto">
          <a:xfrm>
            <a:off x="685800" y="228600"/>
            <a:ext cx="77724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a:t>Master title style</a:t>
            </a:r>
          </a:p>
        </p:txBody>
      </p:sp>
      <p:sp>
        <p:nvSpPr>
          <p:cNvPr id="1028" name="Rectangle 3"/>
          <p:cNvSpPr>
            <a:spLocks noGrp="1" noChangeArrowheads="1"/>
          </p:cNvSpPr>
          <p:nvPr>
            <p:ph type="body" idx="1"/>
          </p:nvPr>
        </p:nvSpPr>
        <p:spPr bwMode="auto">
          <a:xfrm>
            <a:off x="685800" y="13716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GB" altLang="en-US"/>
          </a:p>
        </p:txBody>
      </p:sp>
      <p:sp>
        <p:nvSpPr>
          <p:cNvPr id="2" name="Rectangle 4"/>
          <p:cNvSpPr>
            <a:spLocks noGrp="1" noChangeArrowheads="1"/>
          </p:cNvSpPr>
          <p:nvPr>
            <p:ph type="dt" sz="half" idx="2"/>
          </p:nvPr>
        </p:nvSpPr>
        <p:spPr bwMode="auto">
          <a:xfrm>
            <a:off x="152400" y="5562600"/>
            <a:ext cx="1905000" cy="457200"/>
          </a:xfrm>
          <a:prstGeom prst="rect">
            <a:avLst/>
          </a:prstGeom>
          <a:noFill/>
          <a:ln>
            <a:noFill/>
          </a:ln>
          <a:effectLst/>
          <a:extLst>
            <a:ext uri="{909E8E84-426E-40dd-AFC4-6F175D3DCCD1}"/>
            <a:ext uri="{91240B29-F687-4f45-9708-019B960494DF}"/>
            <a:ext uri="{AF507438-7753-43e0-B8FC-AC1667EBCBE1}"/>
          </a:extLst>
        </p:spPr>
        <p:txBody>
          <a:bodyPr vert="horz" wrap="square" lIns="91440" tIns="45720" rIns="91440" bIns="45720" numCol="1" anchor="t" anchorCtr="0" compatLnSpc="1">
            <a:prstTxWarp prst="textNoShape">
              <a:avLst/>
            </a:prstTxWarp>
          </a:bodyPr>
          <a:lstStyle>
            <a:lvl1pPr eaLnBrk="0" hangingPunct="0">
              <a:defRPr sz="1400">
                <a:latin typeface="+mn-lt"/>
                <a:cs typeface="+mn-cs"/>
              </a:defRPr>
            </a:lvl1pPr>
          </a:lstStyle>
          <a:p>
            <a:endParaRPr lang="en-GB"/>
          </a:p>
        </p:txBody>
      </p:sp>
      <p:sp>
        <p:nvSpPr>
          <p:cNvPr id="1029" name="Rectangle 5"/>
          <p:cNvSpPr>
            <a:spLocks noGrp="1" noChangeArrowheads="1"/>
          </p:cNvSpPr>
          <p:nvPr>
            <p:ph type="ftr" sz="quarter" idx="3"/>
          </p:nvPr>
        </p:nvSpPr>
        <p:spPr bwMode="auto">
          <a:xfrm>
            <a:off x="3276600" y="5562600"/>
            <a:ext cx="2895600" cy="457200"/>
          </a:xfrm>
          <a:prstGeom prst="rect">
            <a:avLst/>
          </a:prstGeom>
          <a:noFill/>
          <a:ln>
            <a:noFill/>
          </a:ln>
          <a:effectLst/>
          <a:extLst>
            <a:ext uri="{909E8E84-426E-40dd-AFC4-6F175D3DCCD1}"/>
            <a:ext uri="{91240B29-F687-4f45-9708-019B960494DF}"/>
            <a:ext uri="{AF507438-7753-43e0-B8FC-AC1667EBCBE1}"/>
          </a:extLst>
        </p:spPr>
        <p:txBody>
          <a:bodyPr vert="horz" wrap="square" lIns="91440" tIns="45720" rIns="91440" bIns="45720" numCol="1" anchor="t" anchorCtr="0" compatLnSpc="1">
            <a:prstTxWarp prst="textNoShape">
              <a:avLst/>
            </a:prstTxWarp>
          </a:bodyPr>
          <a:lstStyle>
            <a:lvl1pPr algn="ctr" eaLnBrk="0" hangingPunct="0">
              <a:defRPr sz="1400">
                <a:latin typeface="+mn-lt"/>
                <a:cs typeface="+mn-cs"/>
              </a:defRPr>
            </a:lvl1pPr>
          </a:lstStyle>
          <a:p>
            <a:endParaRPr lang="en-GB"/>
          </a:p>
        </p:txBody>
      </p:sp>
      <p:sp>
        <p:nvSpPr>
          <p:cNvPr id="1030" name="Rectangle 6"/>
          <p:cNvSpPr>
            <a:spLocks noGrp="1" noChangeArrowheads="1"/>
          </p:cNvSpPr>
          <p:nvPr>
            <p:ph type="sldNum" sz="quarter" idx="4"/>
          </p:nvPr>
        </p:nvSpPr>
        <p:spPr bwMode="auto">
          <a:xfrm>
            <a:off x="7010400" y="5562600"/>
            <a:ext cx="1905000" cy="457200"/>
          </a:xfrm>
          <a:prstGeom prst="rect">
            <a:avLst/>
          </a:prstGeom>
          <a:noFill/>
          <a:ln>
            <a:noFill/>
          </a:ln>
          <a:effectLst/>
          <a:extLst>
            <a:ext uri="{909E8E84-426E-40dd-AFC4-6F175D3DCCD1}"/>
            <a:ext uri="{91240B29-F687-4f45-9708-019B960494DF}"/>
            <a:ext uri="{AF507438-7753-43e0-B8FC-AC1667EBCBE1}"/>
          </a:extLst>
        </p:spPr>
        <p:txBody>
          <a:bodyPr vert="horz" wrap="square" lIns="91440" tIns="45720" rIns="91440" bIns="45720" numCol="1" anchor="t" anchorCtr="0" compatLnSpc="1">
            <a:prstTxWarp prst="textNoShape">
              <a:avLst/>
            </a:prstTxWarp>
          </a:bodyPr>
          <a:lstStyle>
            <a:lvl1pPr algn="r" eaLnBrk="0" hangingPunct="0">
              <a:defRPr sz="1400">
                <a:latin typeface="+mn-lt"/>
                <a:cs typeface="+mn-cs"/>
              </a:defRPr>
            </a:lvl1pPr>
          </a:lstStyle>
          <a:p>
            <a:fld id="{CC82B483-383D-4364-B4DC-431CC8398746}" type="slidenum">
              <a:rPr lang="en-GB" smtClean="0"/>
              <a:pPr/>
              <a:t>‹#›</a:t>
            </a:fld>
            <a:endParaRPr lang="en-GB"/>
          </a:p>
        </p:txBody>
      </p:sp>
    </p:spTree>
    <p:extLst>
      <p:ext uri="{BB962C8B-B14F-4D97-AF65-F5344CB8AC3E}">
        <p14:creationId xmlns:p14="http://schemas.microsoft.com/office/powerpoint/2010/main" val="423792293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796" r:id="rId14"/>
  </p:sldLayoutIdLst>
  <p:hf hdr="0" ftr="0" dt="0"/>
  <p:txStyles>
    <p:titleStyle>
      <a:lvl1pPr algn="l" rtl="0" eaLnBrk="1" fontAlgn="base" hangingPunct="1">
        <a:spcBef>
          <a:spcPct val="0"/>
        </a:spcBef>
        <a:spcAft>
          <a:spcPct val="0"/>
        </a:spcAft>
        <a:defRPr sz="4400" b="1">
          <a:solidFill>
            <a:schemeClr val="tx2"/>
          </a:solidFill>
          <a:latin typeface="+mj-lt"/>
          <a:ea typeface="+mj-ea"/>
          <a:cs typeface="+mj-cs"/>
        </a:defRPr>
      </a:lvl1pPr>
      <a:lvl2pPr algn="l" rtl="0" eaLnBrk="1" fontAlgn="base" hangingPunct="1">
        <a:spcBef>
          <a:spcPct val="0"/>
        </a:spcBef>
        <a:spcAft>
          <a:spcPct val="0"/>
        </a:spcAft>
        <a:defRPr sz="4400" b="1">
          <a:solidFill>
            <a:schemeClr val="tx2"/>
          </a:solidFill>
          <a:latin typeface="Calibri" pitchFamily="34" charset="0"/>
        </a:defRPr>
      </a:lvl2pPr>
      <a:lvl3pPr algn="l" rtl="0" eaLnBrk="1" fontAlgn="base" hangingPunct="1">
        <a:spcBef>
          <a:spcPct val="0"/>
        </a:spcBef>
        <a:spcAft>
          <a:spcPct val="0"/>
        </a:spcAft>
        <a:defRPr sz="4400" b="1">
          <a:solidFill>
            <a:schemeClr val="tx2"/>
          </a:solidFill>
          <a:latin typeface="Calibri" pitchFamily="34" charset="0"/>
        </a:defRPr>
      </a:lvl3pPr>
      <a:lvl4pPr algn="l" rtl="0" eaLnBrk="1" fontAlgn="base" hangingPunct="1">
        <a:spcBef>
          <a:spcPct val="0"/>
        </a:spcBef>
        <a:spcAft>
          <a:spcPct val="0"/>
        </a:spcAft>
        <a:defRPr sz="4400" b="1">
          <a:solidFill>
            <a:schemeClr val="tx2"/>
          </a:solidFill>
          <a:latin typeface="Calibri" pitchFamily="34" charset="0"/>
        </a:defRPr>
      </a:lvl4pPr>
      <a:lvl5pPr algn="l" rtl="0" eaLnBrk="1" fontAlgn="base" hangingPunct="1">
        <a:spcBef>
          <a:spcPct val="0"/>
        </a:spcBef>
        <a:spcAft>
          <a:spcPct val="0"/>
        </a:spcAft>
        <a:defRPr sz="4400" b="1">
          <a:solidFill>
            <a:schemeClr val="tx2"/>
          </a:solidFill>
          <a:latin typeface="Calibri" pitchFamily="34" charset="0"/>
        </a:defRPr>
      </a:lvl5pPr>
      <a:lvl6pPr marL="457200" algn="l" rtl="0" eaLnBrk="1" fontAlgn="base" hangingPunct="1">
        <a:spcBef>
          <a:spcPct val="0"/>
        </a:spcBef>
        <a:spcAft>
          <a:spcPct val="0"/>
        </a:spcAft>
        <a:defRPr sz="4400" b="1">
          <a:solidFill>
            <a:schemeClr val="tx2"/>
          </a:solidFill>
          <a:latin typeface="Arial" charset="0"/>
        </a:defRPr>
      </a:lvl6pPr>
      <a:lvl7pPr marL="914400" algn="l" rtl="0" eaLnBrk="1" fontAlgn="base" hangingPunct="1">
        <a:spcBef>
          <a:spcPct val="0"/>
        </a:spcBef>
        <a:spcAft>
          <a:spcPct val="0"/>
        </a:spcAft>
        <a:defRPr sz="4400" b="1">
          <a:solidFill>
            <a:schemeClr val="tx2"/>
          </a:solidFill>
          <a:latin typeface="Arial" charset="0"/>
        </a:defRPr>
      </a:lvl7pPr>
      <a:lvl8pPr marL="1371600" algn="l" rtl="0" eaLnBrk="1" fontAlgn="base" hangingPunct="1">
        <a:spcBef>
          <a:spcPct val="0"/>
        </a:spcBef>
        <a:spcAft>
          <a:spcPct val="0"/>
        </a:spcAft>
        <a:defRPr sz="4400" b="1">
          <a:solidFill>
            <a:schemeClr val="tx2"/>
          </a:solidFill>
          <a:latin typeface="Arial" charset="0"/>
        </a:defRPr>
      </a:lvl8pPr>
      <a:lvl9pPr marL="1828800" algn="l" rtl="0" eaLnBrk="1" fontAlgn="base" hangingPunct="1">
        <a:spcBef>
          <a:spcPct val="0"/>
        </a:spcBef>
        <a:spcAft>
          <a:spcPct val="0"/>
        </a:spcAft>
        <a:defRPr sz="4400" b="1">
          <a:solidFill>
            <a:schemeClr val="tx2"/>
          </a:solidFill>
          <a:latin typeface="Arial" charset="0"/>
        </a:defRPr>
      </a:lvl9pPr>
    </p:titleStyle>
    <p:bodyStyle>
      <a:lvl1pPr marL="457200" indent="-457200" algn="l" rtl="0" eaLnBrk="1" fontAlgn="base" hangingPunct="1">
        <a:spcBef>
          <a:spcPct val="20000"/>
        </a:spcBef>
        <a:spcAft>
          <a:spcPct val="0"/>
        </a:spcAft>
        <a:buBlip>
          <a:blip r:embed="rId17"/>
        </a:buBlip>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defRPr>
      </a:lvl2pPr>
      <a:lvl3pPr marL="1143000" indent="-228600" algn="l" rtl="0" eaLnBrk="1" fontAlgn="base" hangingPunct="1">
        <a:spcBef>
          <a:spcPct val="20000"/>
        </a:spcBef>
        <a:spcAft>
          <a:spcPct val="0"/>
        </a:spcAft>
        <a:buChar char="•"/>
        <a:defRPr sz="2400">
          <a:solidFill>
            <a:schemeClr val="tx1"/>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7" descr="WMG-PowerpointBackgrounds3.jpg"/>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1"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GB" altLang="en-US"/>
          </a:p>
        </p:txBody>
      </p:sp>
      <p:sp>
        <p:nvSpPr>
          <p:cNvPr id="2052"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GB" alt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hangingPunct="1">
              <a:defRPr sz="1200">
                <a:solidFill>
                  <a:schemeClr val="tx1">
                    <a:tint val="75000"/>
                  </a:schemeClr>
                </a:solidFill>
                <a:cs typeface="Arial" charset="0"/>
              </a:defRPr>
            </a:lvl1pPr>
          </a:lstStyle>
          <a:p>
            <a:pPr>
              <a:defRPr/>
            </a:pPr>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hangingPunct="1">
              <a:defRPr sz="1200">
                <a:solidFill>
                  <a:schemeClr val="tx1">
                    <a:tint val="75000"/>
                  </a:schemeClr>
                </a:solidFill>
                <a:cs typeface="Arial" charset="0"/>
              </a:defRPr>
            </a:lvl1pPr>
          </a:lstStyle>
          <a:p>
            <a:pPr>
              <a:defRPr/>
            </a:pPr>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eaLnBrk="1" hangingPunct="1">
              <a:defRPr sz="1200">
                <a:solidFill>
                  <a:schemeClr val="tx1">
                    <a:tint val="75000"/>
                  </a:schemeClr>
                </a:solidFill>
                <a:cs typeface="Arial" charset="0"/>
              </a:defRPr>
            </a:lvl1pPr>
          </a:lstStyle>
          <a:p>
            <a:pPr>
              <a:defRPr/>
            </a:pPr>
            <a:fld id="{E3032306-3A95-4848-8D3F-0C6978F29A1C}" type="slidenum">
              <a:rPr lang="en-GB"/>
              <a:pPr>
                <a:defRPr/>
              </a:pPr>
              <a:t>‹#›</a:t>
            </a:fld>
            <a:endParaRPr lang="en-GB"/>
          </a:p>
        </p:txBody>
      </p:sp>
    </p:spTree>
    <p:extLst>
      <p:ext uri="{BB962C8B-B14F-4D97-AF65-F5344CB8AC3E}">
        <p14:creationId xmlns:p14="http://schemas.microsoft.com/office/powerpoint/2010/main" val="2938942776"/>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hf hdr="0" ftr="0" dt="0"/>
  <p:txStyles>
    <p:titleStyle>
      <a:lvl1pPr algn="ctr" rtl="0" eaLnBrk="1" fontAlgn="base" hangingPunct="1">
        <a:spcBef>
          <a:spcPct val="0"/>
        </a:spcBef>
        <a:spcAft>
          <a:spcPct val="0"/>
        </a:spcAft>
        <a:defRPr sz="3600" kern="1200">
          <a:solidFill>
            <a:schemeClr val="tx1"/>
          </a:solidFill>
          <a:latin typeface="+mj-lt"/>
          <a:ea typeface="+mj-ea"/>
          <a:cs typeface="+mj-cs"/>
        </a:defRPr>
      </a:lvl1pPr>
      <a:lvl2pPr algn="ctr" rtl="0" eaLnBrk="1" fontAlgn="base" hangingPunct="1">
        <a:spcBef>
          <a:spcPct val="0"/>
        </a:spcBef>
        <a:spcAft>
          <a:spcPct val="0"/>
        </a:spcAft>
        <a:defRPr sz="3600">
          <a:solidFill>
            <a:schemeClr val="tx1"/>
          </a:solidFill>
          <a:latin typeface="Calibri" panose="020F0502020204030204" pitchFamily="34" charset="0"/>
        </a:defRPr>
      </a:lvl2pPr>
      <a:lvl3pPr algn="ctr" rtl="0" eaLnBrk="1" fontAlgn="base" hangingPunct="1">
        <a:spcBef>
          <a:spcPct val="0"/>
        </a:spcBef>
        <a:spcAft>
          <a:spcPct val="0"/>
        </a:spcAft>
        <a:defRPr sz="3600">
          <a:solidFill>
            <a:schemeClr val="tx1"/>
          </a:solidFill>
          <a:latin typeface="Calibri" panose="020F0502020204030204" pitchFamily="34" charset="0"/>
        </a:defRPr>
      </a:lvl3pPr>
      <a:lvl4pPr algn="ctr" rtl="0" eaLnBrk="1" fontAlgn="base" hangingPunct="1">
        <a:spcBef>
          <a:spcPct val="0"/>
        </a:spcBef>
        <a:spcAft>
          <a:spcPct val="0"/>
        </a:spcAft>
        <a:defRPr sz="3600">
          <a:solidFill>
            <a:schemeClr val="tx1"/>
          </a:solidFill>
          <a:latin typeface="Calibri" panose="020F0502020204030204" pitchFamily="34" charset="0"/>
        </a:defRPr>
      </a:lvl4pPr>
      <a:lvl5pPr algn="ctr" rtl="0" eaLnBrk="1" fontAlgn="base" hangingPunct="1">
        <a:spcBef>
          <a:spcPct val="0"/>
        </a:spcBef>
        <a:spcAft>
          <a:spcPct val="0"/>
        </a:spcAft>
        <a:defRPr sz="3600">
          <a:solidFill>
            <a:schemeClr val="tx1"/>
          </a:solidFill>
          <a:latin typeface="Calibri" panose="020F0502020204030204" pitchFamily="34" charset="0"/>
        </a:defRPr>
      </a:lvl5pPr>
      <a:lvl6pPr marL="457200" algn="ctr" rtl="0" eaLnBrk="1" fontAlgn="base" hangingPunct="1">
        <a:spcBef>
          <a:spcPct val="0"/>
        </a:spcBef>
        <a:spcAft>
          <a:spcPct val="0"/>
        </a:spcAft>
        <a:defRPr sz="4400">
          <a:solidFill>
            <a:schemeClr val="tx1"/>
          </a:solidFill>
          <a:latin typeface="Calibri" panose="020F0502020204030204" pitchFamily="34" charset="0"/>
        </a:defRPr>
      </a:lvl6pPr>
      <a:lvl7pPr marL="914400" algn="ctr" rtl="0" eaLnBrk="1" fontAlgn="base" hangingPunct="1">
        <a:spcBef>
          <a:spcPct val="0"/>
        </a:spcBef>
        <a:spcAft>
          <a:spcPct val="0"/>
        </a:spcAft>
        <a:defRPr sz="4400">
          <a:solidFill>
            <a:schemeClr val="tx1"/>
          </a:solidFill>
          <a:latin typeface="Calibri" panose="020F0502020204030204" pitchFamily="34" charset="0"/>
        </a:defRPr>
      </a:lvl7pPr>
      <a:lvl8pPr marL="1371600" algn="ctr" rtl="0" eaLnBrk="1" fontAlgn="base" hangingPunct="1">
        <a:spcBef>
          <a:spcPct val="0"/>
        </a:spcBef>
        <a:spcAft>
          <a:spcPct val="0"/>
        </a:spcAft>
        <a:defRPr sz="4400">
          <a:solidFill>
            <a:schemeClr val="tx1"/>
          </a:solidFill>
          <a:latin typeface="Calibri" panose="020F0502020204030204" pitchFamily="34" charset="0"/>
        </a:defRPr>
      </a:lvl8pPr>
      <a:lvl9pPr marL="1828800" algn="ctr" rtl="0" eaLnBrk="1" fontAlgn="base" hangingPunct="1">
        <a:spcBef>
          <a:spcPct val="0"/>
        </a:spcBef>
        <a:spcAft>
          <a:spcPct val="0"/>
        </a:spcAft>
        <a:defRPr sz="4400">
          <a:solidFill>
            <a:schemeClr val="tx1"/>
          </a:solidFill>
          <a:latin typeface="Calibri" panose="020F0502020204030204" pitchFamily="34" charset="0"/>
        </a:defRPr>
      </a:lvl9pPr>
    </p:titleStyle>
    <p:bodyStyle>
      <a:lvl1pPr marL="342900" indent="-342900" algn="l" rtl="0" eaLnBrk="1" fontAlgn="base" hangingPunct="1">
        <a:spcBef>
          <a:spcPct val="20000"/>
        </a:spcBef>
        <a:spcAft>
          <a:spcPct val="0"/>
        </a:spcAft>
        <a:buBlip>
          <a:blip r:embed="rId14"/>
        </a:buBlip>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WMG_PowerpointBackground-wide4.jpg"/>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 y="0"/>
            <a:ext cx="9143429" cy="6858000"/>
          </a:xfrm>
          <a:prstGeom prst="rect">
            <a:avLst/>
          </a:prstGeom>
        </p:spPr>
      </p:pic>
      <p:sp>
        <p:nvSpPr>
          <p:cNvPr id="2" name="Title Placeholder 1"/>
          <p:cNvSpPr>
            <a:spLocks noGrp="1"/>
          </p:cNvSpPr>
          <p:nvPr>
            <p:ph type="title"/>
          </p:nvPr>
        </p:nvSpPr>
        <p:spPr>
          <a:xfrm>
            <a:off x="457200" y="274639"/>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1"/>
            <a:ext cx="82296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6CB7D3-7E01-6F40-B7F7-D4F9BC2E0739}" type="slidenum">
              <a:rPr lang="en-US" smtClean="0"/>
              <a:t>‹#›</a:t>
            </a:fld>
            <a:endParaRPr lang="en-US"/>
          </a:p>
        </p:txBody>
      </p:sp>
    </p:spTree>
    <p:extLst>
      <p:ext uri="{BB962C8B-B14F-4D97-AF65-F5344CB8AC3E}">
        <p14:creationId xmlns:p14="http://schemas.microsoft.com/office/powerpoint/2010/main" val="2145552629"/>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SzPct val="100000"/>
        <a:buFontTx/>
        <a:buBlip>
          <a:blip r:embed="rId15"/>
        </a:buBlip>
        <a:defRPr sz="3200" kern="1200">
          <a:solidFill>
            <a:schemeClr val="tx1"/>
          </a:solidFill>
          <a:latin typeface="+mn-lt"/>
          <a:ea typeface="+mn-ea"/>
          <a:cs typeface="+mn-cs"/>
        </a:defRPr>
      </a:lvl1pPr>
      <a:lvl2pPr marL="742950" indent="-285750" algn="l" defTabSz="457200" rtl="0" eaLnBrk="1" latinLnBrk="0" hangingPunct="1">
        <a:spcBef>
          <a:spcPct val="20000"/>
        </a:spcBef>
        <a:buSzPct val="100000"/>
        <a:buFontTx/>
        <a:buBlip>
          <a:blip r:embed="rId15"/>
        </a:buBlip>
        <a:defRPr sz="2800" kern="1200">
          <a:solidFill>
            <a:schemeClr val="tx1"/>
          </a:solidFill>
          <a:latin typeface="+mn-lt"/>
          <a:ea typeface="+mn-ea"/>
          <a:cs typeface="+mn-cs"/>
        </a:defRPr>
      </a:lvl2pPr>
      <a:lvl3pPr marL="1143000" indent="-228600" algn="l" defTabSz="457200" rtl="0" eaLnBrk="1" latinLnBrk="0" hangingPunct="1">
        <a:spcBef>
          <a:spcPct val="20000"/>
        </a:spcBef>
        <a:buSzPct val="100000"/>
        <a:buFontTx/>
        <a:buBlip>
          <a:blip r:embed="rId15"/>
        </a:buBlip>
        <a:defRPr sz="2400" kern="1200">
          <a:solidFill>
            <a:schemeClr val="tx1"/>
          </a:solidFill>
          <a:latin typeface="+mn-lt"/>
          <a:ea typeface="+mn-ea"/>
          <a:cs typeface="+mn-cs"/>
        </a:defRPr>
      </a:lvl3pPr>
      <a:lvl4pPr marL="1600200" indent="-228600" algn="l" defTabSz="457200" rtl="0" eaLnBrk="1" latinLnBrk="0" hangingPunct="1">
        <a:spcBef>
          <a:spcPct val="20000"/>
        </a:spcBef>
        <a:buSzPct val="100000"/>
        <a:buFontTx/>
        <a:buBlip>
          <a:blip r:embed="rId15"/>
        </a:buBlip>
        <a:defRPr sz="2000" kern="1200">
          <a:solidFill>
            <a:schemeClr val="tx1"/>
          </a:solidFill>
          <a:latin typeface="+mn-lt"/>
          <a:ea typeface="+mn-ea"/>
          <a:cs typeface="+mn-cs"/>
        </a:defRPr>
      </a:lvl4pPr>
      <a:lvl5pPr marL="2057400" indent="-228600" algn="l" defTabSz="457200" rtl="0" eaLnBrk="1" latinLnBrk="0" hangingPunct="1">
        <a:spcBef>
          <a:spcPct val="20000"/>
        </a:spcBef>
        <a:buSzPct val="100000"/>
        <a:buFontTx/>
        <a:buBlip>
          <a:blip r:embed="rId15"/>
        </a:buBlip>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719970A-1276-458F-A73F-3E7B349D7B12}"/>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936286A-ABA8-45F0-94BD-AE2B7029A7C7}"/>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A37334D-E8DD-408D-BC22-BB75BC098B27}"/>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5" name="Footer Placeholder 4">
            <a:extLst>
              <a:ext uri="{FF2B5EF4-FFF2-40B4-BE49-F238E27FC236}">
                <a16:creationId xmlns:a16="http://schemas.microsoft.com/office/drawing/2014/main" id="{172AA854-3AFE-44E6-B771-CE849775D861}"/>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026ED88A-708B-4E43-AF66-9CA56F679220}"/>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D6C7E52-3559-4EE9-BBA7-011F706C69C0}" type="slidenum">
              <a:rPr lang="en-GB" smtClean="0"/>
              <a:t>‹#›</a:t>
            </a:fld>
            <a:endParaRPr lang="en-GB"/>
          </a:p>
        </p:txBody>
      </p:sp>
    </p:spTree>
    <p:extLst>
      <p:ext uri="{BB962C8B-B14F-4D97-AF65-F5344CB8AC3E}">
        <p14:creationId xmlns:p14="http://schemas.microsoft.com/office/powerpoint/2010/main" val="1276049601"/>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 id="2147483780" r:id="rId17"/>
    <p:sldLayoutId id="2147483781" r:id="rId18"/>
    <p:sldLayoutId id="2147483782" r:id="rId19"/>
    <p:sldLayoutId id="2147483783" r:id="rId20"/>
    <p:sldLayoutId id="2147483784" r:id="rId21"/>
    <p:sldLayoutId id="2147483785" r:id="rId22"/>
    <p:sldLayoutId id="2147483786" r:id="rId23"/>
    <p:sldLayoutId id="2147483787" r:id="rId24"/>
    <p:sldLayoutId id="2147483788" r:id="rId25"/>
    <p:sldLayoutId id="2147483789" r:id="rId26"/>
    <p:sldLayoutId id="2147483790" r:id="rId27"/>
    <p:sldLayoutId id="2147483791" r:id="rId28"/>
    <p:sldLayoutId id="2147483792" r:id="rId29"/>
    <p:sldLayoutId id="2147483793" r:id="rId30"/>
    <p:sldLayoutId id="2147483794" r:id="rId31"/>
    <p:sldLayoutId id="2147483795" r:id="rId32"/>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0.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4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0.xml"/></Relationships>
</file>

<file path=ppt/slides/_rels/slide1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0.xml"/></Relationships>
</file>

<file path=ppt/slides/_rels/slide13.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3.xml"/><Relationship Id="rId1" Type="http://schemas.openxmlformats.org/officeDocument/2006/relationships/slideLayout" Target="../slideLayouts/slideLayout4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0.xml"/></Relationships>
</file>

<file path=ppt/slides/_rels/slide16.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4.xml"/><Relationship Id="rId1" Type="http://schemas.openxmlformats.org/officeDocument/2006/relationships/slideLayout" Target="../slideLayouts/slideLayout40.xml"/><Relationship Id="rId4" Type="http://schemas.openxmlformats.org/officeDocument/2006/relationships/hyperlink" Target="https://0-link-springer-com.pugwash.lib.warwick.ac.uk/book/10.1007/978-3-030-42500-5" TargetMode="External"/></Relationships>
</file>

<file path=ppt/slides/_rels/slide1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0.xml"/></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4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8.png"/><Relationship Id="rId1" Type="http://schemas.openxmlformats.org/officeDocument/2006/relationships/slideLayout" Target="../slideLayouts/slideLayout40.xml"/><Relationship Id="rId4" Type="http://schemas.openxmlformats.org/officeDocument/2006/relationships/hyperlink" Target="http://www.isa-95.com/"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0.xml"/></Relationships>
</file>

<file path=ppt/slides/_rels/slide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0.xml"/></Relationships>
</file>

<file path=ppt/slides/_rels/slide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DEE06-66D2-42AC-960A-DE3171A10B16}"/>
              </a:ext>
            </a:extLst>
          </p:cNvPr>
          <p:cNvSpPr>
            <a:spLocks noGrp="1"/>
          </p:cNvSpPr>
          <p:nvPr>
            <p:ph type="ctrTitle"/>
          </p:nvPr>
        </p:nvSpPr>
        <p:spPr/>
        <p:txBody>
          <a:bodyPr>
            <a:normAutofit/>
          </a:bodyPr>
          <a:lstStyle/>
          <a:p>
            <a:r>
              <a:rPr lang="en-GB" dirty="0"/>
              <a:t>IoT - End to End Requirements</a:t>
            </a:r>
            <a:br>
              <a:rPr lang="en-GB" sz="2800" dirty="0"/>
            </a:br>
            <a:r>
              <a:rPr lang="en-GB" sz="2800" dirty="0"/>
              <a:t>Industrial IoT (</a:t>
            </a:r>
            <a:r>
              <a:rPr lang="en-GB" sz="2800" dirty="0" err="1"/>
              <a:t>IIoT</a:t>
            </a:r>
            <a:r>
              <a:rPr lang="en-GB" sz="2800" dirty="0"/>
              <a:t>) perspective</a:t>
            </a:r>
            <a:endParaRPr lang="en-GB" sz="4050" dirty="0"/>
          </a:p>
        </p:txBody>
      </p:sp>
      <p:sp>
        <p:nvSpPr>
          <p:cNvPr id="6" name="Text Placeholder 5">
            <a:extLst>
              <a:ext uri="{FF2B5EF4-FFF2-40B4-BE49-F238E27FC236}">
                <a16:creationId xmlns:a16="http://schemas.microsoft.com/office/drawing/2014/main" id="{2848A427-C6F4-418B-8DB7-1EFAC1D7DD52}"/>
              </a:ext>
            </a:extLst>
          </p:cNvPr>
          <p:cNvSpPr>
            <a:spLocks noGrp="1"/>
          </p:cNvSpPr>
          <p:nvPr>
            <p:ph type="subTitle" idx="1"/>
          </p:nvPr>
        </p:nvSpPr>
        <p:spPr/>
        <p:txBody>
          <a:bodyPr/>
          <a:lstStyle/>
          <a:p>
            <a:r>
              <a:rPr lang="en-GB" dirty="0"/>
              <a:t>Internet of Things</a:t>
            </a:r>
          </a:p>
        </p:txBody>
      </p:sp>
      <p:sp>
        <p:nvSpPr>
          <p:cNvPr id="3" name="Rectangle 2">
            <a:extLst>
              <a:ext uri="{FF2B5EF4-FFF2-40B4-BE49-F238E27FC236}">
                <a16:creationId xmlns:a16="http://schemas.microsoft.com/office/drawing/2014/main" id="{451C0DF1-5B85-4BE8-A555-4B6C1B1E188C}"/>
              </a:ext>
            </a:extLst>
          </p:cNvPr>
          <p:cNvSpPr/>
          <p:nvPr/>
        </p:nvSpPr>
        <p:spPr>
          <a:xfrm>
            <a:off x="467544" y="5732288"/>
            <a:ext cx="2727734" cy="300082"/>
          </a:xfrm>
          <a:prstGeom prst="rect">
            <a:avLst/>
          </a:prstGeom>
        </p:spPr>
        <p:txBody>
          <a:bodyPr wrap="none">
            <a:spAutoFit/>
          </a:bodyPr>
          <a:lstStyle/>
          <a:p>
            <a:pPr defTabSz="457200" eaLnBrk="1" fontAlgn="auto" hangingPunct="1">
              <a:spcBef>
                <a:spcPts val="0"/>
              </a:spcBef>
              <a:spcAft>
                <a:spcPts val="0"/>
              </a:spcAft>
            </a:pPr>
            <a:r>
              <a:rPr lang="en-GB" sz="1350" dirty="0">
                <a:solidFill>
                  <a:prstClr val="black"/>
                </a:solidFill>
                <a:latin typeface="Calibri"/>
                <a:cs typeface="+mn-cs"/>
              </a:rPr>
              <a:t>Module lead: </a:t>
            </a:r>
            <a:r>
              <a:rPr lang="en-GB" sz="1350" b="1" dirty="0">
                <a:solidFill>
                  <a:prstClr val="black"/>
                </a:solidFill>
                <a:latin typeface="Calibri"/>
                <a:cs typeface="+mn-cs"/>
              </a:rPr>
              <a:t>Dr Mir Seyedebrahimi</a:t>
            </a:r>
            <a:endParaRPr lang="en-GB" sz="1350" dirty="0">
              <a:solidFill>
                <a:prstClr val="black"/>
              </a:solidFill>
              <a:latin typeface="Calibri"/>
              <a:cs typeface="+mn-cs"/>
            </a:endParaRPr>
          </a:p>
        </p:txBody>
      </p:sp>
    </p:spTree>
    <p:extLst>
      <p:ext uri="{BB962C8B-B14F-4D97-AF65-F5344CB8AC3E}">
        <p14:creationId xmlns:p14="http://schemas.microsoft.com/office/powerpoint/2010/main" val="37917696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C72A6-06B4-498E-8F92-6704565288B9}"/>
              </a:ext>
            </a:extLst>
          </p:cNvPr>
          <p:cNvSpPr>
            <a:spLocks noGrp="1"/>
          </p:cNvSpPr>
          <p:nvPr>
            <p:ph type="title"/>
          </p:nvPr>
        </p:nvSpPr>
        <p:spPr/>
        <p:txBody>
          <a:bodyPr/>
          <a:lstStyle/>
          <a:p>
            <a:r>
              <a:rPr lang="en-GB" dirty="0"/>
              <a:t>Typical Requirements in an </a:t>
            </a:r>
            <a:r>
              <a:rPr lang="en-GB" dirty="0" err="1"/>
              <a:t>IIoT</a:t>
            </a:r>
            <a:endParaRPr lang="en-GB" dirty="0"/>
          </a:p>
        </p:txBody>
      </p:sp>
      <p:pic>
        <p:nvPicPr>
          <p:cNvPr id="3" name="Picture 2">
            <a:extLst>
              <a:ext uri="{FF2B5EF4-FFF2-40B4-BE49-F238E27FC236}">
                <a16:creationId xmlns:a16="http://schemas.microsoft.com/office/drawing/2014/main" id="{9776CC00-5E63-4231-A148-1B589FCE4854}"/>
              </a:ext>
            </a:extLst>
          </p:cNvPr>
          <p:cNvPicPr>
            <a:picLocks noChangeAspect="1"/>
          </p:cNvPicPr>
          <p:nvPr/>
        </p:nvPicPr>
        <p:blipFill>
          <a:blip r:embed="rId2"/>
          <a:stretch>
            <a:fillRect/>
          </a:stretch>
        </p:blipFill>
        <p:spPr>
          <a:xfrm>
            <a:off x="323528" y="3573016"/>
            <a:ext cx="8360214" cy="2232248"/>
          </a:xfrm>
          <a:prstGeom prst="rect">
            <a:avLst/>
          </a:prstGeom>
        </p:spPr>
      </p:pic>
      <p:sp>
        <p:nvSpPr>
          <p:cNvPr id="4" name="TextBox 3">
            <a:extLst>
              <a:ext uri="{FF2B5EF4-FFF2-40B4-BE49-F238E27FC236}">
                <a16:creationId xmlns:a16="http://schemas.microsoft.com/office/drawing/2014/main" id="{ACD1F923-6FEC-4778-9381-D56AA2C119D3}"/>
              </a:ext>
            </a:extLst>
          </p:cNvPr>
          <p:cNvSpPr txBox="1"/>
          <p:nvPr/>
        </p:nvSpPr>
        <p:spPr>
          <a:xfrm flipH="1">
            <a:off x="539552" y="1844824"/>
            <a:ext cx="7776864" cy="1477328"/>
          </a:xfrm>
          <a:prstGeom prst="rect">
            <a:avLst/>
          </a:prstGeom>
          <a:noFill/>
        </p:spPr>
        <p:txBody>
          <a:bodyPr wrap="square" rtlCol="0">
            <a:spAutoFit/>
          </a:bodyPr>
          <a:lstStyle/>
          <a:p>
            <a:r>
              <a:rPr lang="en-GB" sz="1800" dirty="0"/>
              <a:t>Diversity of </a:t>
            </a:r>
            <a:r>
              <a:rPr lang="en-GB" sz="1800" b="1" dirty="0">
                <a:solidFill>
                  <a:srgbClr val="FF0000"/>
                </a:solidFill>
              </a:rPr>
              <a:t>quality benchmarks </a:t>
            </a:r>
            <a:r>
              <a:rPr lang="en-GB" sz="1800" dirty="0"/>
              <a:t>and requirements in an </a:t>
            </a:r>
            <a:r>
              <a:rPr lang="en-GB" sz="1800" dirty="0" err="1"/>
              <a:t>IIoT</a:t>
            </a:r>
            <a:r>
              <a:rPr lang="en-GB" sz="1800" dirty="0"/>
              <a:t> model might be much </a:t>
            </a:r>
            <a:r>
              <a:rPr lang="en-GB" sz="1800" b="1" dirty="0">
                <a:solidFill>
                  <a:srgbClr val="FF0000"/>
                </a:solidFill>
              </a:rPr>
              <a:t>wider than a locally managed smart home </a:t>
            </a:r>
            <a:r>
              <a:rPr lang="en-GB" sz="1800" dirty="0"/>
              <a:t>use case.</a:t>
            </a:r>
          </a:p>
          <a:p>
            <a:endParaRPr lang="en-GB" sz="1800" dirty="0"/>
          </a:p>
          <a:p>
            <a:r>
              <a:rPr lang="en-GB" sz="1800" dirty="0"/>
              <a:t>Service criticality benchmark defined based on Latency and Reliability is a very common approach in contemporary IoT use cases</a:t>
            </a:r>
          </a:p>
        </p:txBody>
      </p:sp>
    </p:spTree>
    <p:extLst>
      <p:ext uri="{BB962C8B-B14F-4D97-AF65-F5344CB8AC3E}">
        <p14:creationId xmlns:p14="http://schemas.microsoft.com/office/powerpoint/2010/main" val="20229206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1890D-0C35-4CF3-B4DC-6796B7B01077}"/>
              </a:ext>
            </a:extLst>
          </p:cNvPr>
          <p:cNvSpPr>
            <a:spLocks noGrp="1"/>
          </p:cNvSpPr>
          <p:nvPr>
            <p:ph type="title"/>
          </p:nvPr>
        </p:nvSpPr>
        <p:spPr/>
        <p:txBody>
          <a:bodyPr>
            <a:normAutofit/>
          </a:bodyPr>
          <a:lstStyle/>
          <a:p>
            <a:r>
              <a:rPr lang="en-GB" dirty="0"/>
              <a:t>Satisfactory Technologies</a:t>
            </a:r>
          </a:p>
        </p:txBody>
      </p:sp>
      <p:sp>
        <p:nvSpPr>
          <p:cNvPr id="4" name="Rectangle 3">
            <a:extLst>
              <a:ext uri="{FF2B5EF4-FFF2-40B4-BE49-F238E27FC236}">
                <a16:creationId xmlns:a16="http://schemas.microsoft.com/office/drawing/2014/main" id="{1F03DA38-BDF0-4A5D-A989-48EECC0787D7}"/>
              </a:ext>
            </a:extLst>
          </p:cNvPr>
          <p:cNvSpPr/>
          <p:nvPr/>
        </p:nvSpPr>
        <p:spPr>
          <a:xfrm>
            <a:off x="369459" y="1916832"/>
            <a:ext cx="7992888" cy="4524315"/>
          </a:xfrm>
          <a:prstGeom prst="rect">
            <a:avLst/>
          </a:prstGeom>
        </p:spPr>
        <p:txBody>
          <a:bodyPr wrap="square">
            <a:spAutoFit/>
          </a:bodyPr>
          <a:lstStyle/>
          <a:p>
            <a:r>
              <a:rPr lang="en-GB" sz="2000" dirty="0"/>
              <a:t>Different parts of an IoT ecosystem have their own impact on service quality. For example:</a:t>
            </a:r>
          </a:p>
          <a:p>
            <a:endParaRPr lang="en-GB" dirty="0"/>
          </a:p>
          <a:p>
            <a:pPr marL="342900" indent="-342900">
              <a:buFont typeface="Arial" panose="020B0604020202020204" pitchFamily="34" charset="0"/>
              <a:buChar char="•"/>
            </a:pPr>
            <a:r>
              <a:rPr lang="en-GB" sz="1800" dirty="0"/>
              <a:t>The impact of local processing capability</a:t>
            </a:r>
          </a:p>
          <a:p>
            <a:pPr marL="800100" lvl="1" indent="-342900">
              <a:buFont typeface="Arial" panose="020B0604020202020204" pitchFamily="34" charset="0"/>
              <a:buChar char="•"/>
            </a:pPr>
            <a:r>
              <a:rPr lang="en-GB" sz="1800" dirty="0"/>
              <a:t>The embedded system capability, the type of interfaces</a:t>
            </a:r>
          </a:p>
          <a:p>
            <a:pPr marL="342900" indent="-342900">
              <a:buFont typeface="Arial" panose="020B0604020202020204" pitchFamily="34" charset="0"/>
              <a:buChar char="•"/>
            </a:pPr>
            <a:endParaRPr lang="en-GB" sz="1800" dirty="0"/>
          </a:p>
          <a:p>
            <a:pPr marL="342900" indent="-342900">
              <a:buFont typeface="Arial" panose="020B0604020202020204" pitchFamily="34" charset="0"/>
              <a:buChar char="•"/>
            </a:pPr>
            <a:r>
              <a:rPr lang="en-GB" sz="1800" dirty="0"/>
              <a:t>Messaging protocol</a:t>
            </a:r>
          </a:p>
          <a:p>
            <a:pPr marL="800100" lvl="1" indent="-342900">
              <a:buFont typeface="Arial" panose="020B0604020202020204" pitchFamily="34" charset="0"/>
              <a:buChar char="•"/>
            </a:pPr>
            <a:r>
              <a:rPr lang="en-GB" sz="1800" dirty="0"/>
              <a:t>MQTT </a:t>
            </a:r>
            <a:r>
              <a:rPr lang="en-GB" sz="1800" b="1" dirty="0">
                <a:solidFill>
                  <a:srgbClr val="FF0000"/>
                </a:solidFill>
              </a:rPr>
              <a:t>over TCP/IP </a:t>
            </a:r>
            <a:r>
              <a:rPr lang="en-GB" sz="1800" dirty="0"/>
              <a:t>vs </a:t>
            </a:r>
            <a:r>
              <a:rPr lang="en-GB" sz="1800" dirty="0" err="1"/>
              <a:t>CoAP</a:t>
            </a:r>
            <a:r>
              <a:rPr lang="en-GB" sz="1800" dirty="0"/>
              <a:t> </a:t>
            </a:r>
            <a:r>
              <a:rPr lang="en-GB" sz="1800" b="1" dirty="0">
                <a:solidFill>
                  <a:srgbClr val="FF0000"/>
                </a:solidFill>
              </a:rPr>
              <a:t>over UDP</a:t>
            </a:r>
          </a:p>
          <a:p>
            <a:pPr marL="342900" indent="-342900">
              <a:buFont typeface="Arial" panose="020B0604020202020204" pitchFamily="34" charset="0"/>
              <a:buChar char="•"/>
            </a:pPr>
            <a:endParaRPr lang="en-GB" sz="1800" dirty="0"/>
          </a:p>
          <a:p>
            <a:pPr marL="342900" indent="-342900">
              <a:buFont typeface="Arial" panose="020B0604020202020204" pitchFamily="34" charset="0"/>
              <a:buChar char="•"/>
            </a:pPr>
            <a:r>
              <a:rPr lang="en-GB" sz="1800" dirty="0"/>
              <a:t>Authentication/security approach</a:t>
            </a:r>
          </a:p>
          <a:p>
            <a:pPr marL="800100" lvl="1" indent="-342900">
              <a:buFont typeface="Arial" panose="020B0604020202020204" pitchFamily="34" charset="0"/>
              <a:buChar char="•"/>
            </a:pPr>
            <a:r>
              <a:rPr lang="en-GB" sz="1800" dirty="0"/>
              <a:t>Local authentication vs </a:t>
            </a:r>
            <a:r>
              <a:rPr lang="en-GB" sz="1800" b="1" dirty="0">
                <a:solidFill>
                  <a:srgbClr val="FF0000"/>
                </a:solidFill>
              </a:rPr>
              <a:t>server-based identification </a:t>
            </a:r>
          </a:p>
          <a:p>
            <a:pPr marL="342900" indent="-342900">
              <a:buFont typeface="Arial" panose="020B0604020202020204" pitchFamily="34" charset="0"/>
              <a:buChar char="•"/>
            </a:pPr>
            <a:endParaRPr lang="en-GB" sz="1800" dirty="0"/>
          </a:p>
          <a:p>
            <a:pPr marL="342900" indent="-342900">
              <a:buFont typeface="Arial" panose="020B0604020202020204" pitchFamily="34" charset="0"/>
              <a:buChar char="•"/>
            </a:pPr>
            <a:r>
              <a:rPr lang="en-GB" sz="1800" dirty="0"/>
              <a:t>Wireless Communication</a:t>
            </a:r>
          </a:p>
          <a:p>
            <a:pPr marL="800100" lvl="1" indent="-342900">
              <a:buFont typeface="Arial" panose="020B0604020202020204" pitchFamily="34" charset="0"/>
              <a:buChar char="•"/>
            </a:pPr>
            <a:r>
              <a:rPr lang="en-GB" sz="1800" dirty="0"/>
              <a:t>IEEE802.11 vs IEEE802.15.1 vs IEEE802.15.4</a:t>
            </a:r>
          </a:p>
          <a:p>
            <a:pPr marL="342900" indent="-342900">
              <a:buFont typeface="Arial" panose="020B0604020202020204" pitchFamily="34" charset="0"/>
              <a:buChar char="•"/>
            </a:pPr>
            <a:r>
              <a:rPr lang="en-GB" sz="1800" dirty="0"/>
              <a:t>….</a:t>
            </a:r>
          </a:p>
        </p:txBody>
      </p:sp>
    </p:spTree>
    <p:extLst>
      <p:ext uri="{BB962C8B-B14F-4D97-AF65-F5344CB8AC3E}">
        <p14:creationId xmlns:p14="http://schemas.microsoft.com/office/powerpoint/2010/main" val="22491441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B2872-CF71-4233-B9D4-5E8C2A5BB1AD}"/>
              </a:ext>
            </a:extLst>
          </p:cNvPr>
          <p:cNvSpPr>
            <a:spLocks noGrp="1"/>
          </p:cNvSpPr>
          <p:nvPr>
            <p:ph type="title"/>
          </p:nvPr>
        </p:nvSpPr>
        <p:spPr/>
        <p:txBody>
          <a:bodyPr>
            <a:normAutofit fontScale="90000"/>
          </a:bodyPr>
          <a:lstStyle/>
          <a:p>
            <a:r>
              <a:rPr lang="en-GB" dirty="0"/>
              <a:t>Satisfactory Technologies for </a:t>
            </a:r>
            <a:r>
              <a:rPr lang="en-GB" dirty="0" err="1"/>
              <a:t>IIoT</a:t>
            </a:r>
            <a:br>
              <a:rPr lang="en-GB" dirty="0"/>
            </a:br>
            <a:r>
              <a:rPr lang="en-GB" dirty="0"/>
              <a:t>messaging/transport/security protocol packages</a:t>
            </a:r>
          </a:p>
        </p:txBody>
      </p:sp>
      <p:sp>
        <p:nvSpPr>
          <p:cNvPr id="4" name="TextBox 3">
            <a:extLst>
              <a:ext uri="{FF2B5EF4-FFF2-40B4-BE49-F238E27FC236}">
                <a16:creationId xmlns:a16="http://schemas.microsoft.com/office/drawing/2014/main" id="{DB6F0AB1-910F-444D-BF62-B3EEB03B90D5}"/>
              </a:ext>
            </a:extLst>
          </p:cNvPr>
          <p:cNvSpPr txBox="1"/>
          <p:nvPr/>
        </p:nvSpPr>
        <p:spPr>
          <a:xfrm>
            <a:off x="431540" y="1718269"/>
            <a:ext cx="8280919" cy="1815882"/>
          </a:xfrm>
          <a:prstGeom prst="rect">
            <a:avLst/>
          </a:prstGeom>
          <a:noFill/>
        </p:spPr>
        <p:txBody>
          <a:bodyPr wrap="square" rtlCol="0">
            <a:spAutoFit/>
          </a:bodyPr>
          <a:lstStyle/>
          <a:p>
            <a:r>
              <a:rPr lang="en-GB" sz="2000" dirty="0" err="1"/>
              <a:t>IIoT</a:t>
            </a:r>
            <a:r>
              <a:rPr lang="en-GB" sz="2000" dirty="0"/>
              <a:t> may require more diversity for </a:t>
            </a:r>
            <a:r>
              <a:rPr lang="en-GB" sz="2000" b="1" dirty="0">
                <a:solidFill>
                  <a:srgbClr val="FF0000"/>
                </a:solidFill>
              </a:rPr>
              <a:t>messaging protocol package</a:t>
            </a:r>
            <a:r>
              <a:rPr lang="en-GB" sz="2000" dirty="0"/>
              <a:t>, e.g. based:</a:t>
            </a:r>
          </a:p>
          <a:p>
            <a:endParaRPr lang="en-GB" sz="2000" dirty="0"/>
          </a:p>
          <a:p>
            <a:pPr marL="342900" indent="-342900">
              <a:buFont typeface="Arial" panose="020B0604020202020204" pitchFamily="34" charset="0"/>
              <a:buChar char="•"/>
            </a:pPr>
            <a:r>
              <a:rPr lang="en-GB" sz="1800" dirty="0"/>
              <a:t>QoS (latency, reliability …)</a:t>
            </a:r>
          </a:p>
          <a:p>
            <a:pPr marL="342900" indent="-342900">
              <a:buFont typeface="Arial" panose="020B0604020202020204" pitchFamily="34" charset="0"/>
              <a:buChar char="•"/>
            </a:pPr>
            <a:r>
              <a:rPr lang="en-GB" sz="1800" dirty="0"/>
              <a:t>Security</a:t>
            </a:r>
          </a:p>
          <a:p>
            <a:pPr marL="342900" indent="-342900">
              <a:buFont typeface="Arial" panose="020B0604020202020204" pitchFamily="34" charset="0"/>
              <a:buChar char="•"/>
            </a:pPr>
            <a:r>
              <a:rPr lang="en-GB" sz="1800" dirty="0"/>
              <a:t>Networking logistics</a:t>
            </a:r>
          </a:p>
          <a:p>
            <a:pPr marL="342900" indent="-342900">
              <a:buFont typeface="Arial" panose="020B0604020202020204" pitchFamily="34" charset="0"/>
              <a:buChar char="•"/>
            </a:pPr>
            <a:r>
              <a:rPr lang="en-GB" sz="1800" dirty="0"/>
              <a:t> … </a:t>
            </a:r>
            <a:endParaRPr lang="en-GB" sz="2000" dirty="0"/>
          </a:p>
        </p:txBody>
      </p:sp>
      <p:pic>
        <p:nvPicPr>
          <p:cNvPr id="8" name="Picture 7">
            <a:extLst>
              <a:ext uri="{FF2B5EF4-FFF2-40B4-BE49-F238E27FC236}">
                <a16:creationId xmlns:a16="http://schemas.microsoft.com/office/drawing/2014/main" id="{27F9B8B6-6C02-4D33-BB35-8B6F0047D2FE}"/>
              </a:ext>
            </a:extLst>
          </p:cNvPr>
          <p:cNvPicPr>
            <a:picLocks noChangeAspect="1"/>
          </p:cNvPicPr>
          <p:nvPr/>
        </p:nvPicPr>
        <p:blipFill>
          <a:blip r:embed="rId2"/>
          <a:stretch>
            <a:fillRect/>
          </a:stretch>
        </p:blipFill>
        <p:spPr>
          <a:xfrm>
            <a:off x="539552" y="3506675"/>
            <a:ext cx="7806437" cy="3109938"/>
          </a:xfrm>
          <a:prstGeom prst="rect">
            <a:avLst/>
          </a:prstGeom>
        </p:spPr>
      </p:pic>
    </p:spTree>
    <p:extLst>
      <p:ext uri="{BB962C8B-B14F-4D97-AF65-F5344CB8AC3E}">
        <p14:creationId xmlns:p14="http://schemas.microsoft.com/office/powerpoint/2010/main" val="33477707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1890D-0C35-4CF3-B4DC-6796B7B01077}"/>
              </a:ext>
            </a:extLst>
          </p:cNvPr>
          <p:cNvSpPr>
            <a:spLocks noGrp="1"/>
          </p:cNvSpPr>
          <p:nvPr>
            <p:ph type="title"/>
          </p:nvPr>
        </p:nvSpPr>
        <p:spPr/>
        <p:txBody>
          <a:bodyPr>
            <a:normAutofit fontScale="90000"/>
          </a:bodyPr>
          <a:lstStyle/>
          <a:p>
            <a:r>
              <a:rPr lang="en-GB" dirty="0"/>
              <a:t>Satisfactory Technologies for </a:t>
            </a:r>
            <a:r>
              <a:rPr lang="en-GB" dirty="0" err="1"/>
              <a:t>IIoT</a:t>
            </a:r>
            <a:r>
              <a:rPr lang="en-GB" dirty="0"/>
              <a:t>:</a:t>
            </a:r>
            <a:br>
              <a:rPr lang="en-GB" dirty="0"/>
            </a:br>
            <a:r>
              <a:rPr lang="en-GB" dirty="0"/>
              <a:t>Wireless Communication</a:t>
            </a:r>
          </a:p>
        </p:txBody>
      </p:sp>
      <p:pic>
        <p:nvPicPr>
          <p:cNvPr id="3" name="Picture 2">
            <a:extLst>
              <a:ext uri="{FF2B5EF4-FFF2-40B4-BE49-F238E27FC236}">
                <a16:creationId xmlns:a16="http://schemas.microsoft.com/office/drawing/2014/main" id="{350AC488-03F3-4230-B794-98050B801D33}"/>
              </a:ext>
            </a:extLst>
          </p:cNvPr>
          <p:cNvPicPr>
            <a:picLocks noChangeAspect="1"/>
          </p:cNvPicPr>
          <p:nvPr/>
        </p:nvPicPr>
        <p:blipFill>
          <a:blip r:embed="rId3"/>
          <a:stretch>
            <a:fillRect/>
          </a:stretch>
        </p:blipFill>
        <p:spPr>
          <a:xfrm>
            <a:off x="427684" y="3312838"/>
            <a:ext cx="8288631" cy="1685903"/>
          </a:xfrm>
          <a:prstGeom prst="rect">
            <a:avLst/>
          </a:prstGeom>
        </p:spPr>
      </p:pic>
      <p:sp>
        <p:nvSpPr>
          <p:cNvPr id="4" name="Rectangle 3">
            <a:extLst>
              <a:ext uri="{FF2B5EF4-FFF2-40B4-BE49-F238E27FC236}">
                <a16:creationId xmlns:a16="http://schemas.microsoft.com/office/drawing/2014/main" id="{1F03DA38-BDF0-4A5D-A989-48EECC0787D7}"/>
              </a:ext>
            </a:extLst>
          </p:cNvPr>
          <p:cNvSpPr/>
          <p:nvPr/>
        </p:nvSpPr>
        <p:spPr>
          <a:xfrm>
            <a:off x="369459" y="1916832"/>
            <a:ext cx="7992888" cy="830997"/>
          </a:xfrm>
          <a:prstGeom prst="rect">
            <a:avLst/>
          </a:prstGeom>
        </p:spPr>
        <p:txBody>
          <a:bodyPr wrap="square">
            <a:spAutoFit/>
          </a:bodyPr>
          <a:lstStyle/>
          <a:p>
            <a:r>
              <a:rPr lang="en-GB" dirty="0"/>
              <a:t>Timeline of some of the industrial wireless communication technologies</a:t>
            </a:r>
          </a:p>
        </p:txBody>
      </p:sp>
    </p:spTree>
    <p:extLst>
      <p:ext uri="{BB962C8B-B14F-4D97-AF65-F5344CB8AC3E}">
        <p14:creationId xmlns:p14="http://schemas.microsoft.com/office/powerpoint/2010/main" val="1600508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EE102-F191-4A55-B00E-DE458BC810E1}"/>
              </a:ext>
            </a:extLst>
          </p:cNvPr>
          <p:cNvSpPr>
            <a:spLocks noGrp="1"/>
          </p:cNvSpPr>
          <p:nvPr>
            <p:ph type="title"/>
          </p:nvPr>
        </p:nvSpPr>
        <p:spPr/>
        <p:txBody>
          <a:bodyPr/>
          <a:lstStyle/>
          <a:p>
            <a:r>
              <a:rPr lang="en-GB" dirty="0"/>
              <a:t>In-class tasks</a:t>
            </a:r>
          </a:p>
        </p:txBody>
      </p:sp>
      <p:sp>
        <p:nvSpPr>
          <p:cNvPr id="3" name="TextBox 2">
            <a:extLst>
              <a:ext uri="{FF2B5EF4-FFF2-40B4-BE49-F238E27FC236}">
                <a16:creationId xmlns:a16="http://schemas.microsoft.com/office/drawing/2014/main" id="{D0F5541A-A62D-4BE3-9B79-2345FC03651C}"/>
              </a:ext>
            </a:extLst>
          </p:cNvPr>
          <p:cNvSpPr txBox="1"/>
          <p:nvPr/>
        </p:nvSpPr>
        <p:spPr>
          <a:xfrm>
            <a:off x="2123728" y="2996952"/>
            <a:ext cx="5809219" cy="461665"/>
          </a:xfrm>
          <a:prstGeom prst="rect">
            <a:avLst/>
          </a:prstGeom>
          <a:noFill/>
        </p:spPr>
        <p:txBody>
          <a:bodyPr wrap="none" rtlCol="0">
            <a:spAutoFit/>
          </a:bodyPr>
          <a:lstStyle/>
          <a:p>
            <a:r>
              <a:rPr lang="en-GB" dirty="0"/>
              <a:t>Check Q3 of ‘hDay5 in-class task’ on </a:t>
            </a:r>
            <a:r>
              <a:rPr lang="en-GB" dirty="0" err="1"/>
              <a:t>moodle</a:t>
            </a:r>
            <a:endParaRPr lang="en-GB" dirty="0"/>
          </a:p>
        </p:txBody>
      </p:sp>
    </p:spTree>
    <p:extLst>
      <p:ext uri="{BB962C8B-B14F-4D97-AF65-F5344CB8AC3E}">
        <p14:creationId xmlns:p14="http://schemas.microsoft.com/office/powerpoint/2010/main" val="20432756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41F7D-2B44-4577-83C9-10C4194D1254}"/>
              </a:ext>
            </a:extLst>
          </p:cNvPr>
          <p:cNvSpPr>
            <a:spLocks noGrp="1"/>
          </p:cNvSpPr>
          <p:nvPr>
            <p:ph type="title"/>
          </p:nvPr>
        </p:nvSpPr>
        <p:spPr/>
        <p:txBody>
          <a:bodyPr/>
          <a:lstStyle/>
          <a:p>
            <a:r>
              <a:rPr lang="en-GB" dirty="0"/>
              <a:t>Recall: communication characteristics</a:t>
            </a:r>
          </a:p>
        </p:txBody>
      </p:sp>
      <p:sp>
        <p:nvSpPr>
          <p:cNvPr id="6" name="TextBox 5">
            <a:extLst>
              <a:ext uri="{FF2B5EF4-FFF2-40B4-BE49-F238E27FC236}">
                <a16:creationId xmlns:a16="http://schemas.microsoft.com/office/drawing/2014/main" id="{BC3801A7-FDB8-4940-B8E1-5D39B64EA257}"/>
              </a:ext>
            </a:extLst>
          </p:cNvPr>
          <p:cNvSpPr txBox="1"/>
          <p:nvPr/>
        </p:nvSpPr>
        <p:spPr>
          <a:xfrm>
            <a:off x="179512" y="1358065"/>
            <a:ext cx="7087197" cy="769441"/>
          </a:xfrm>
          <a:prstGeom prst="rect">
            <a:avLst/>
          </a:prstGeom>
          <a:noFill/>
        </p:spPr>
        <p:txBody>
          <a:bodyPr wrap="none" rtlCol="0">
            <a:spAutoFit/>
          </a:bodyPr>
          <a:lstStyle/>
          <a:p>
            <a:r>
              <a:rPr lang="en-GB" dirty="0"/>
              <a:t>Some important characteristics to be taken into account:</a:t>
            </a:r>
          </a:p>
          <a:p>
            <a:pPr marL="342900" indent="-342900">
              <a:buFont typeface="Arial" panose="020B0604020202020204" pitchFamily="34" charset="0"/>
              <a:buChar char="•"/>
            </a:pPr>
            <a:r>
              <a:rPr lang="en-GB" sz="2000" dirty="0"/>
              <a:t>Frequency band, rate, coverage, latency … </a:t>
            </a:r>
          </a:p>
        </p:txBody>
      </p:sp>
      <p:pic>
        <p:nvPicPr>
          <p:cNvPr id="9" name="Picture 8">
            <a:extLst>
              <a:ext uri="{FF2B5EF4-FFF2-40B4-BE49-F238E27FC236}">
                <a16:creationId xmlns:a16="http://schemas.microsoft.com/office/drawing/2014/main" id="{A215647C-B4E6-44F7-9172-38BA9BA5017C}"/>
              </a:ext>
            </a:extLst>
          </p:cNvPr>
          <p:cNvPicPr>
            <a:picLocks noChangeAspect="1"/>
          </p:cNvPicPr>
          <p:nvPr/>
        </p:nvPicPr>
        <p:blipFill>
          <a:blip r:embed="rId2"/>
          <a:stretch>
            <a:fillRect/>
          </a:stretch>
        </p:blipFill>
        <p:spPr>
          <a:xfrm>
            <a:off x="827584" y="2330101"/>
            <a:ext cx="7071973" cy="4029805"/>
          </a:xfrm>
          <a:prstGeom prst="rect">
            <a:avLst/>
          </a:prstGeom>
        </p:spPr>
      </p:pic>
    </p:spTree>
    <p:extLst>
      <p:ext uri="{BB962C8B-B14F-4D97-AF65-F5344CB8AC3E}">
        <p14:creationId xmlns:p14="http://schemas.microsoft.com/office/powerpoint/2010/main" val="13474621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D4D07-8BF9-491D-A31E-C05CF502DD9A}"/>
              </a:ext>
            </a:extLst>
          </p:cNvPr>
          <p:cNvSpPr>
            <a:spLocks noGrp="1"/>
          </p:cNvSpPr>
          <p:nvPr>
            <p:ph type="title"/>
          </p:nvPr>
        </p:nvSpPr>
        <p:spPr/>
        <p:txBody>
          <a:bodyPr/>
          <a:lstStyle/>
          <a:p>
            <a:r>
              <a:rPr lang="en-GB" dirty="0" err="1"/>
              <a:t>IIoT</a:t>
            </a:r>
            <a:r>
              <a:rPr lang="en-GB" dirty="0"/>
              <a:t> applications with higher expectations</a:t>
            </a:r>
          </a:p>
        </p:txBody>
      </p:sp>
      <p:pic>
        <p:nvPicPr>
          <p:cNvPr id="5" name="Picture 4">
            <a:extLst>
              <a:ext uri="{FF2B5EF4-FFF2-40B4-BE49-F238E27FC236}">
                <a16:creationId xmlns:a16="http://schemas.microsoft.com/office/drawing/2014/main" id="{DCA3E7E1-C7CA-4AAC-B689-D230EAAF855E}"/>
              </a:ext>
            </a:extLst>
          </p:cNvPr>
          <p:cNvPicPr>
            <a:picLocks noChangeAspect="1"/>
          </p:cNvPicPr>
          <p:nvPr/>
        </p:nvPicPr>
        <p:blipFill>
          <a:blip r:embed="rId3"/>
          <a:stretch>
            <a:fillRect/>
          </a:stretch>
        </p:blipFill>
        <p:spPr>
          <a:xfrm>
            <a:off x="251520" y="3068960"/>
            <a:ext cx="8462078" cy="2016224"/>
          </a:xfrm>
          <a:prstGeom prst="rect">
            <a:avLst/>
          </a:prstGeom>
        </p:spPr>
      </p:pic>
      <p:sp>
        <p:nvSpPr>
          <p:cNvPr id="6" name="TextBox 5">
            <a:extLst>
              <a:ext uri="{FF2B5EF4-FFF2-40B4-BE49-F238E27FC236}">
                <a16:creationId xmlns:a16="http://schemas.microsoft.com/office/drawing/2014/main" id="{D5125570-8836-4576-BCF8-6D85088A9487}"/>
              </a:ext>
            </a:extLst>
          </p:cNvPr>
          <p:cNvSpPr txBox="1"/>
          <p:nvPr/>
        </p:nvSpPr>
        <p:spPr>
          <a:xfrm>
            <a:off x="183898" y="1753948"/>
            <a:ext cx="8280919" cy="923330"/>
          </a:xfrm>
          <a:prstGeom prst="rect">
            <a:avLst/>
          </a:prstGeom>
          <a:noFill/>
        </p:spPr>
        <p:txBody>
          <a:bodyPr wrap="square" rtlCol="0">
            <a:spAutoFit/>
          </a:bodyPr>
          <a:lstStyle/>
          <a:p>
            <a:r>
              <a:rPr lang="en-GB" sz="1800" dirty="0" err="1"/>
              <a:t>IIoT</a:t>
            </a:r>
            <a:r>
              <a:rPr lang="en-GB" sz="1800" dirty="0"/>
              <a:t> may have a </a:t>
            </a:r>
            <a:r>
              <a:rPr lang="en-GB" sz="1800" b="1" dirty="0">
                <a:solidFill>
                  <a:srgbClr val="FF0000"/>
                </a:solidFill>
              </a:rPr>
              <a:t>high level of quality expectations </a:t>
            </a:r>
            <a:r>
              <a:rPr lang="en-GB" sz="1800" dirty="0"/>
              <a:t>is some use cases. Below are some typical use case requirements of URLLC (Ultra-reliable low-latency communication) applications: </a:t>
            </a:r>
            <a:r>
              <a:rPr lang="en-GB" sz="1800" dirty="0">
                <a:sym typeface="Wingdings" panose="05000000000000000000" pitchFamily="2" charset="2"/>
              </a:rPr>
              <a:t> this is where </a:t>
            </a:r>
            <a:r>
              <a:rPr lang="en-GB" sz="1800" b="1" dirty="0">
                <a:solidFill>
                  <a:srgbClr val="FF0000"/>
                </a:solidFill>
                <a:sym typeface="Wingdings" panose="05000000000000000000" pitchFamily="2" charset="2"/>
              </a:rPr>
              <a:t>5G technologies</a:t>
            </a:r>
            <a:r>
              <a:rPr lang="en-GB" sz="1800" dirty="0">
                <a:sym typeface="Wingdings" panose="05000000000000000000" pitchFamily="2" charset="2"/>
              </a:rPr>
              <a:t> claims a play role</a:t>
            </a:r>
            <a:endParaRPr lang="en-GB" sz="1800" dirty="0"/>
          </a:p>
        </p:txBody>
      </p:sp>
      <p:sp>
        <p:nvSpPr>
          <p:cNvPr id="3" name="TextBox 2">
            <a:extLst>
              <a:ext uri="{FF2B5EF4-FFF2-40B4-BE49-F238E27FC236}">
                <a16:creationId xmlns:a16="http://schemas.microsoft.com/office/drawing/2014/main" id="{65972704-C43A-4452-9334-0780AB6899DF}"/>
              </a:ext>
            </a:extLst>
          </p:cNvPr>
          <p:cNvSpPr txBox="1"/>
          <p:nvPr/>
        </p:nvSpPr>
        <p:spPr>
          <a:xfrm>
            <a:off x="414107" y="5517232"/>
            <a:ext cx="8136904" cy="584775"/>
          </a:xfrm>
          <a:prstGeom prst="rect">
            <a:avLst/>
          </a:prstGeom>
          <a:noFill/>
        </p:spPr>
        <p:txBody>
          <a:bodyPr wrap="square" rtlCol="0">
            <a:spAutoFit/>
          </a:bodyPr>
          <a:lstStyle/>
          <a:p>
            <a:r>
              <a:rPr lang="en-GB" sz="1600" dirty="0"/>
              <a:t>Note that this can be compared to a normal latency in the order of ‘seconds’ and  reliability in the order of 10e-2 or 10e-3 acceptable error ratio.</a:t>
            </a:r>
          </a:p>
        </p:txBody>
      </p:sp>
      <p:sp>
        <p:nvSpPr>
          <p:cNvPr id="4" name="TextBox 3">
            <a:extLst>
              <a:ext uri="{FF2B5EF4-FFF2-40B4-BE49-F238E27FC236}">
                <a16:creationId xmlns:a16="http://schemas.microsoft.com/office/drawing/2014/main" id="{65320FB7-19A4-4771-BE68-DAA2DF7954F3}"/>
              </a:ext>
            </a:extLst>
          </p:cNvPr>
          <p:cNvSpPr txBox="1"/>
          <p:nvPr/>
        </p:nvSpPr>
        <p:spPr>
          <a:xfrm>
            <a:off x="278338" y="6453336"/>
            <a:ext cx="3168352" cy="276999"/>
          </a:xfrm>
          <a:prstGeom prst="rect">
            <a:avLst/>
          </a:prstGeom>
          <a:noFill/>
        </p:spPr>
        <p:txBody>
          <a:bodyPr wrap="square" rtlCol="0">
            <a:spAutoFit/>
          </a:bodyPr>
          <a:lstStyle/>
          <a:p>
            <a:r>
              <a:rPr lang="en-GB" sz="1200" dirty="0"/>
              <a:t>More detail: </a:t>
            </a:r>
            <a:r>
              <a:rPr lang="en-GB" sz="1200" dirty="0">
                <a:hlinkClick r:id="rId4"/>
              </a:rPr>
              <a:t>industrial IoT (library resource)</a:t>
            </a:r>
            <a:endParaRPr lang="en-GB" sz="1200" dirty="0"/>
          </a:p>
        </p:txBody>
      </p:sp>
    </p:spTree>
    <p:extLst>
      <p:ext uri="{BB962C8B-B14F-4D97-AF65-F5344CB8AC3E}">
        <p14:creationId xmlns:p14="http://schemas.microsoft.com/office/powerpoint/2010/main" val="1264347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CC04D0-93A7-47FC-9DDC-4097BEC48427}"/>
              </a:ext>
            </a:extLst>
          </p:cNvPr>
          <p:cNvSpPr>
            <a:spLocks noGrp="1"/>
          </p:cNvSpPr>
          <p:nvPr>
            <p:ph type="title"/>
          </p:nvPr>
        </p:nvSpPr>
        <p:spPr/>
        <p:txBody>
          <a:bodyPr/>
          <a:lstStyle/>
          <a:p>
            <a:r>
              <a:rPr lang="en-GB" dirty="0"/>
              <a:t>IT is about trade-off!</a:t>
            </a:r>
          </a:p>
        </p:txBody>
      </p:sp>
      <p:pic>
        <p:nvPicPr>
          <p:cNvPr id="3" name="Picture 2">
            <a:extLst>
              <a:ext uri="{FF2B5EF4-FFF2-40B4-BE49-F238E27FC236}">
                <a16:creationId xmlns:a16="http://schemas.microsoft.com/office/drawing/2014/main" id="{62C409FF-A796-499E-B8A6-66D7239CE071}"/>
              </a:ext>
            </a:extLst>
          </p:cNvPr>
          <p:cNvPicPr>
            <a:picLocks noChangeAspect="1"/>
          </p:cNvPicPr>
          <p:nvPr/>
        </p:nvPicPr>
        <p:blipFill>
          <a:blip r:embed="rId2"/>
          <a:stretch>
            <a:fillRect/>
          </a:stretch>
        </p:blipFill>
        <p:spPr>
          <a:xfrm>
            <a:off x="2411760" y="2560102"/>
            <a:ext cx="3888432" cy="3060424"/>
          </a:xfrm>
          <a:prstGeom prst="rect">
            <a:avLst/>
          </a:prstGeom>
        </p:spPr>
      </p:pic>
      <p:sp>
        <p:nvSpPr>
          <p:cNvPr id="4" name="TextBox 3">
            <a:extLst>
              <a:ext uri="{FF2B5EF4-FFF2-40B4-BE49-F238E27FC236}">
                <a16:creationId xmlns:a16="http://schemas.microsoft.com/office/drawing/2014/main" id="{F988F72A-7175-4495-91A6-80A2C3FB3438}"/>
              </a:ext>
            </a:extLst>
          </p:cNvPr>
          <p:cNvSpPr txBox="1"/>
          <p:nvPr/>
        </p:nvSpPr>
        <p:spPr>
          <a:xfrm>
            <a:off x="251520" y="1692690"/>
            <a:ext cx="8208912" cy="646331"/>
          </a:xfrm>
          <a:prstGeom prst="rect">
            <a:avLst/>
          </a:prstGeom>
          <a:noFill/>
        </p:spPr>
        <p:txBody>
          <a:bodyPr wrap="square" rtlCol="0">
            <a:spAutoFit/>
          </a:bodyPr>
          <a:lstStyle/>
          <a:p>
            <a:r>
              <a:rPr lang="en-GB" sz="1800" dirty="0"/>
              <a:t>Note that a satisfactory services such as URLLC can be achieved through </a:t>
            </a:r>
            <a:r>
              <a:rPr lang="en-GB" sz="1800" b="1" dirty="0">
                <a:solidFill>
                  <a:srgbClr val="FF0000"/>
                </a:solidFill>
              </a:rPr>
              <a:t>a trade-off </a:t>
            </a:r>
            <a:r>
              <a:rPr lang="en-GB" sz="1800" dirty="0"/>
              <a:t>based on other aspects of the service such as spectrum efficiency, energy efficiency etc</a:t>
            </a:r>
          </a:p>
        </p:txBody>
      </p:sp>
      <p:sp>
        <p:nvSpPr>
          <p:cNvPr id="5" name="TextBox 4">
            <a:extLst>
              <a:ext uri="{FF2B5EF4-FFF2-40B4-BE49-F238E27FC236}">
                <a16:creationId xmlns:a16="http://schemas.microsoft.com/office/drawing/2014/main" id="{578EDA0A-2B68-4444-A464-CD67240FC14E}"/>
              </a:ext>
            </a:extLst>
          </p:cNvPr>
          <p:cNvSpPr txBox="1"/>
          <p:nvPr/>
        </p:nvSpPr>
        <p:spPr>
          <a:xfrm>
            <a:off x="611560" y="5949280"/>
            <a:ext cx="7848872" cy="646331"/>
          </a:xfrm>
          <a:prstGeom prst="rect">
            <a:avLst/>
          </a:prstGeom>
          <a:noFill/>
        </p:spPr>
        <p:txBody>
          <a:bodyPr wrap="square" rtlCol="0">
            <a:spAutoFit/>
          </a:bodyPr>
          <a:lstStyle/>
          <a:p>
            <a:r>
              <a:rPr lang="en-GB" sz="1800" dirty="0"/>
              <a:t>Industry 4.0, twin tech, Distribution/decentralisation, 5G, … all are various ways of expressing the manifestation of these requirements</a:t>
            </a:r>
          </a:p>
        </p:txBody>
      </p:sp>
    </p:spTree>
    <p:extLst>
      <p:ext uri="{BB962C8B-B14F-4D97-AF65-F5344CB8AC3E}">
        <p14:creationId xmlns:p14="http://schemas.microsoft.com/office/powerpoint/2010/main" val="20412626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5576" y="2708920"/>
            <a:ext cx="7772400" cy="1066800"/>
          </a:xfrm>
        </p:spPr>
        <p:txBody>
          <a:bodyPr/>
          <a:lstStyle/>
          <a:p>
            <a:r>
              <a:rPr lang="en-GB" dirty="0"/>
              <a:t>End of session</a:t>
            </a:r>
          </a:p>
        </p:txBody>
      </p:sp>
      <p:sp>
        <p:nvSpPr>
          <p:cNvPr id="3" name="Slide Number Placeholder 2"/>
          <p:cNvSpPr>
            <a:spLocks noGrp="1"/>
          </p:cNvSpPr>
          <p:nvPr>
            <p:ph type="sldNum" sz="quarter" idx="12"/>
          </p:nvPr>
        </p:nvSpPr>
        <p:spPr/>
        <p:txBody>
          <a:bodyPr/>
          <a:lstStyle/>
          <a:p>
            <a:fld id="{CC82B483-383D-4364-B4DC-431CC8398746}" type="slidenum">
              <a:rPr lang="en-GB" smtClean="0"/>
              <a:pPr/>
              <a:t>18</a:t>
            </a:fld>
            <a:endParaRPr lang="en-GB"/>
          </a:p>
        </p:txBody>
      </p:sp>
    </p:spTree>
    <p:extLst>
      <p:ext uri="{BB962C8B-B14F-4D97-AF65-F5344CB8AC3E}">
        <p14:creationId xmlns:p14="http://schemas.microsoft.com/office/powerpoint/2010/main" val="16136496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24C7D-DE63-4E87-9DBB-3100C0D28ABC}"/>
              </a:ext>
            </a:extLst>
          </p:cNvPr>
          <p:cNvSpPr>
            <a:spLocks noGrp="1"/>
          </p:cNvSpPr>
          <p:nvPr>
            <p:ph type="title"/>
          </p:nvPr>
        </p:nvSpPr>
        <p:spPr>
          <a:xfrm>
            <a:off x="179512" y="846757"/>
            <a:ext cx="7688425" cy="610432"/>
          </a:xfrm>
        </p:spPr>
        <p:txBody>
          <a:bodyPr>
            <a:normAutofit/>
          </a:bodyPr>
          <a:lstStyle/>
          <a:p>
            <a:r>
              <a:rPr lang="en-GB" dirty="0"/>
              <a:t>IoT reference model breakdown</a:t>
            </a:r>
          </a:p>
        </p:txBody>
      </p:sp>
      <p:grpSp>
        <p:nvGrpSpPr>
          <p:cNvPr id="11" name="Group 10">
            <a:extLst>
              <a:ext uri="{FF2B5EF4-FFF2-40B4-BE49-F238E27FC236}">
                <a16:creationId xmlns:a16="http://schemas.microsoft.com/office/drawing/2014/main" id="{79778261-260E-44E6-852C-E065C531C411}"/>
              </a:ext>
            </a:extLst>
          </p:cNvPr>
          <p:cNvGrpSpPr/>
          <p:nvPr/>
        </p:nvGrpSpPr>
        <p:grpSpPr>
          <a:xfrm>
            <a:off x="395536" y="2607622"/>
            <a:ext cx="3456384" cy="2736304"/>
            <a:chOff x="2840891" y="1979246"/>
            <a:chExt cx="5564563" cy="4112847"/>
          </a:xfrm>
        </p:grpSpPr>
        <p:sp>
          <p:nvSpPr>
            <p:cNvPr id="4" name="Rectangle: Rounded Corners 3">
              <a:extLst>
                <a:ext uri="{FF2B5EF4-FFF2-40B4-BE49-F238E27FC236}">
                  <a16:creationId xmlns:a16="http://schemas.microsoft.com/office/drawing/2014/main" id="{5310FCD8-CBE2-4A62-A4EB-45E082D876FE}"/>
                </a:ext>
              </a:extLst>
            </p:cNvPr>
            <p:cNvSpPr/>
            <p:nvPr/>
          </p:nvSpPr>
          <p:spPr>
            <a:xfrm>
              <a:off x="2840892" y="4499708"/>
              <a:ext cx="3868616" cy="758092"/>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eaLnBrk="1" fontAlgn="auto" hangingPunct="1">
                <a:spcBef>
                  <a:spcPts val="0"/>
                </a:spcBef>
                <a:spcAft>
                  <a:spcPts val="0"/>
                </a:spcAft>
              </a:pPr>
              <a:r>
                <a:rPr lang="en-GB" sz="1350" dirty="0">
                  <a:solidFill>
                    <a:prstClr val="white"/>
                  </a:solidFill>
                  <a:latin typeface="Calibri" panose="020F0502020204030204"/>
                </a:rPr>
                <a:t>Communication Protocols</a:t>
              </a:r>
            </a:p>
          </p:txBody>
        </p:sp>
        <p:sp>
          <p:nvSpPr>
            <p:cNvPr id="5" name="Rectangle: Rounded Corners 4">
              <a:extLst>
                <a:ext uri="{FF2B5EF4-FFF2-40B4-BE49-F238E27FC236}">
                  <a16:creationId xmlns:a16="http://schemas.microsoft.com/office/drawing/2014/main" id="{2D8A471B-9EFA-4AF5-86B0-2C8CFD6C128F}"/>
                </a:ext>
              </a:extLst>
            </p:cNvPr>
            <p:cNvSpPr/>
            <p:nvPr/>
          </p:nvSpPr>
          <p:spPr>
            <a:xfrm>
              <a:off x="2840892" y="5334000"/>
              <a:ext cx="3868616" cy="758092"/>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eaLnBrk="1" fontAlgn="auto" hangingPunct="1">
                <a:spcBef>
                  <a:spcPts val="0"/>
                </a:spcBef>
                <a:spcAft>
                  <a:spcPts val="0"/>
                </a:spcAft>
              </a:pPr>
              <a:r>
                <a:rPr lang="en-GB" sz="1350" dirty="0">
                  <a:solidFill>
                    <a:prstClr val="white"/>
                  </a:solidFill>
                  <a:latin typeface="Calibri" panose="020F0502020204030204"/>
                </a:rPr>
                <a:t>Device/Thing/</a:t>
              </a:r>
              <a:r>
                <a:rPr lang="en-GB" sz="1350" dirty="0" err="1">
                  <a:solidFill>
                    <a:prstClr val="white"/>
                  </a:solidFill>
                  <a:latin typeface="Calibri" panose="020F0502020204030204"/>
                </a:rPr>
                <a:t>SmartThing</a:t>
              </a:r>
              <a:endParaRPr lang="en-GB" sz="1350" dirty="0">
                <a:solidFill>
                  <a:prstClr val="white"/>
                </a:solidFill>
                <a:latin typeface="Calibri" panose="020F0502020204030204"/>
              </a:endParaRPr>
            </a:p>
          </p:txBody>
        </p:sp>
        <p:sp>
          <p:nvSpPr>
            <p:cNvPr id="6" name="Rectangle: Rounded Corners 5">
              <a:extLst>
                <a:ext uri="{FF2B5EF4-FFF2-40B4-BE49-F238E27FC236}">
                  <a16:creationId xmlns:a16="http://schemas.microsoft.com/office/drawing/2014/main" id="{47C7366E-18C9-4AFA-A8EE-AD727EDBB0A5}"/>
                </a:ext>
              </a:extLst>
            </p:cNvPr>
            <p:cNvSpPr/>
            <p:nvPr/>
          </p:nvSpPr>
          <p:spPr>
            <a:xfrm>
              <a:off x="2840892" y="3665416"/>
              <a:ext cx="3868616" cy="758092"/>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eaLnBrk="1" fontAlgn="auto" hangingPunct="1">
                <a:spcBef>
                  <a:spcPts val="0"/>
                </a:spcBef>
                <a:spcAft>
                  <a:spcPts val="0"/>
                </a:spcAft>
              </a:pPr>
              <a:r>
                <a:rPr lang="en-GB" sz="1350" dirty="0">
                  <a:solidFill>
                    <a:prstClr val="white"/>
                  </a:solidFill>
                  <a:latin typeface="Calibri" panose="020F0502020204030204"/>
                </a:rPr>
                <a:t>Gateways/Aggregators/Local servers </a:t>
              </a:r>
            </a:p>
          </p:txBody>
        </p:sp>
        <p:sp>
          <p:nvSpPr>
            <p:cNvPr id="7" name="Rectangle: Rounded Corners 6">
              <a:extLst>
                <a:ext uri="{FF2B5EF4-FFF2-40B4-BE49-F238E27FC236}">
                  <a16:creationId xmlns:a16="http://schemas.microsoft.com/office/drawing/2014/main" id="{E7701CC7-7BB4-4F83-B99E-1617D16671A9}"/>
                </a:ext>
              </a:extLst>
            </p:cNvPr>
            <p:cNvSpPr/>
            <p:nvPr/>
          </p:nvSpPr>
          <p:spPr>
            <a:xfrm>
              <a:off x="2840892" y="2813538"/>
              <a:ext cx="3868616" cy="75809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eaLnBrk="1" fontAlgn="auto" hangingPunct="1">
                <a:spcBef>
                  <a:spcPts val="0"/>
                </a:spcBef>
                <a:spcAft>
                  <a:spcPts val="0"/>
                </a:spcAft>
              </a:pPr>
              <a:r>
                <a:rPr lang="en-GB" sz="1350" dirty="0">
                  <a:solidFill>
                    <a:prstClr val="white"/>
                  </a:solidFill>
                  <a:latin typeface="Calibri" panose="020F0502020204030204"/>
                </a:rPr>
                <a:t>Analytics/Services</a:t>
              </a:r>
            </a:p>
          </p:txBody>
        </p:sp>
        <p:sp>
          <p:nvSpPr>
            <p:cNvPr id="8" name="Rectangle: Rounded Corners 7">
              <a:extLst>
                <a:ext uri="{FF2B5EF4-FFF2-40B4-BE49-F238E27FC236}">
                  <a16:creationId xmlns:a16="http://schemas.microsoft.com/office/drawing/2014/main" id="{F69F4D9A-DBC0-44ED-A346-B3D85D7C4BF6}"/>
                </a:ext>
              </a:extLst>
            </p:cNvPr>
            <p:cNvSpPr/>
            <p:nvPr/>
          </p:nvSpPr>
          <p:spPr>
            <a:xfrm>
              <a:off x="2840891" y="1979246"/>
              <a:ext cx="5564563" cy="75809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eaLnBrk="1" fontAlgn="auto" hangingPunct="1">
                <a:spcBef>
                  <a:spcPts val="0"/>
                </a:spcBef>
                <a:spcAft>
                  <a:spcPts val="0"/>
                </a:spcAft>
              </a:pPr>
              <a:r>
                <a:rPr lang="en-GB" sz="1350" dirty="0">
                  <a:solidFill>
                    <a:prstClr val="white"/>
                  </a:solidFill>
                  <a:latin typeface="Calibri" panose="020F0502020204030204"/>
                </a:rPr>
                <a:t>Portals/Dashboards/APIs</a:t>
              </a:r>
            </a:p>
          </p:txBody>
        </p:sp>
        <p:sp>
          <p:nvSpPr>
            <p:cNvPr id="9" name="Rectangle: Rounded Corners 8">
              <a:extLst>
                <a:ext uri="{FF2B5EF4-FFF2-40B4-BE49-F238E27FC236}">
                  <a16:creationId xmlns:a16="http://schemas.microsoft.com/office/drawing/2014/main" id="{0A4532C9-2690-4AE7-8FA9-A62AC3182EC7}"/>
                </a:ext>
              </a:extLst>
            </p:cNvPr>
            <p:cNvSpPr/>
            <p:nvPr/>
          </p:nvSpPr>
          <p:spPr>
            <a:xfrm>
              <a:off x="6869728" y="2813539"/>
              <a:ext cx="703384" cy="327855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defTabSz="685800" eaLnBrk="1" fontAlgn="auto" hangingPunct="1">
                <a:spcBef>
                  <a:spcPts val="0"/>
                </a:spcBef>
                <a:spcAft>
                  <a:spcPts val="0"/>
                </a:spcAft>
              </a:pPr>
              <a:r>
                <a:rPr lang="en-GB" sz="1350" dirty="0">
                  <a:solidFill>
                    <a:prstClr val="white"/>
                  </a:solidFill>
                  <a:latin typeface="Calibri" panose="020F0502020204030204"/>
                </a:rPr>
                <a:t>Device/ID Managers</a:t>
              </a:r>
            </a:p>
          </p:txBody>
        </p:sp>
        <p:sp>
          <p:nvSpPr>
            <p:cNvPr id="10" name="Rectangle: Rounded Corners 9">
              <a:extLst>
                <a:ext uri="{FF2B5EF4-FFF2-40B4-BE49-F238E27FC236}">
                  <a16:creationId xmlns:a16="http://schemas.microsoft.com/office/drawing/2014/main" id="{31449DF4-2328-4B3E-8832-C2C825B1E5A7}"/>
                </a:ext>
              </a:extLst>
            </p:cNvPr>
            <p:cNvSpPr/>
            <p:nvPr/>
          </p:nvSpPr>
          <p:spPr>
            <a:xfrm>
              <a:off x="7702070" y="2813539"/>
              <a:ext cx="703384" cy="327855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defTabSz="685800" eaLnBrk="1" fontAlgn="auto" hangingPunct="1">
                <a:spcBef>
                  <a:spcPts val="0"/>
                </a:spcBef>
                <a:spcAft>
                  <a:spcPts val="0"/>
                </a:spcAft>
              </a:pPr>
              <a:r>
                <a:rPr lang="en-GB" sz="1350" dirty="0">
                  <a:solidFill>
                    <a:prstClr val="white"/>
                  </a:solidFill>
                  <a:latin typeface="Calibri" panose="020F0502020204030204"/>
                </a:rPr>
                <a:t>Access Managers</a:t>
              </a:r>
            </a:p>
          </p:txBody>
        </p:sp>
      </p:grpSp>
      <p:grpSp>
        <p:nvGrpSpPr>
          <p:cNvPr id="30" name="Group 29">
            <a:extLst>
              <a:ext uri="{FF2B5EF4-FFF2-40B4-BE49-F238E27FC236}">
                <a16:creationId xmlns:a16="http://schemas.microsoft.com/office/drawing/2014/main" id="{A9BB3EE4-7ECB-4BC3-8FE4-5AE720E3DC99}"/>
              </a:ext>
            </a:extLst>
          </p:cNvPr>
          <p:cNvGrpSpPr/>
          <p:nvPr/>
        </p:nvGrpSpPr>
        <p:grpSpPr>
          <a:xfrm>
            <a:off x="5121562" y="2708047"/>
            <a:ext cx="3312368" cy="2448272"/>
            <a:chOff x="5379039" y="2557958"/>
            <a:chExt cx="3435808" cy="2473594"/>
          </a:xfrm>
        </p:grpSpPr>
        <p:pic>
          <p:nvPicPr>
            <p:cNvPr id="15" name="Picture 14">
              <a:extLst>
                <a:ext uri="{FF2B5EF4-FFF2-40B4-BE49-F238E27FC236}">
                  <a16:creationId xmlns:a16="http://schemas.microsoft.com/office/drawing/2014/main" id="{0E875859-2812-482A-832E-59F99EAF6BAE}"/>
                </a:ext>
              </a:extLst>
            </p:cNvPr>
            <p:cNvPicPr>
              <a:picLocks noChangeAspect="1"/>
            </p:cNvPicPr>
            <p:nvPr/>
          </p:nvPicPr>
          <p:blipFill rotWithShape="1">
            <a:blip r:embed="rId2">
              <a:duotone>
                <a:prstClr val="black"/>
                <a:schemeClr val="accent1">
                  <a:tint val="45000"/>
                  <a:satMod val="400000"/>
                </a:schemeClr>
              </a:duotone>
            </a:blip>
            <a:srcRect b="87501"/>
            <a:stretch/>
          </p:blipFill>
          <p:spPr>
            <a:xfrm>
              <a:off x="7552866" y="2806878"/>
              <a:ext cx="1261981" cy="432048"/>
            </a:xfrm>
            <a:prstGeom prst="rect">
              <a:avLst/>
            </a:prstGeom>
          </p:spPr>
        </p:pic>
        <p:pic>
          <p:nvPicPr>
            <p:cNvPr id="18" name="Picture 17">
              <a:extLst>
                <a:ext uri="{FF2B5EF4-FFF2-40B4-BE49-F238E27FC236}">
                  <a16:creationId xmlns:a16="http://schemas.microsoft.com/office/drawing/2014/main" id="{55EABA27-E988-40CA-AE36-AEFB79815CA5}"/>
                </a:ext>
              </a:extLst>
            </p:cNvPr>
            <p:cNvPicPr>
              <a:picLocks noChangeAspect="1"/>
            </p:cNvPicPr>
            <p:nvPr/>
          </p:nvPicPr>
          <p:blipFill rotWithShape="1">
            <a:blip r:embed="rId2">
              <a:duotone>
                <a:prstClr val="black"/>
                <a:schemeClr val="accent1">
                  <a:tint val="45000"/>
                  <a:satMod val="400000"/>
                </a:schemeClr>
              </a:duotone>
            </a:blip>
            <a:srcRect t="12504" b="77081"/>
            <a:stretch/>
          </p:blipFill>
          <p:spPr>
            <a:xfrm rot="19775626">
              <a:off x="6601631" y="2557958"/>
              <a:ext cx="1261981" cy="360040"/>
            </a:xfrm>
            <a:prstGeom prst="rect">
              <a:avLst/>
            </a:prstGeom>
          </p:spPr>
        </p:pic>
        <p:pic>
          <p:nvPicPr>
            <p:cNvPr id="21" name="Picture 20">
              <a:extLst>
                <a:ext uri="{FF2B5EF4-FFF2-40B4-BE49-F238E27FC236}">
                  <a16:creationId xmlns:a16="http://schemas.microsoft.com/office/drawing/2014/main" id="{C5C9C74F-39D3-4E13-8D8C-AE8F4909FFBC}"/>
                </a:ext>
              </a:extLst>
            </p:cNvPr>
            <p:cNvPicPr>
              <a:picLocks noChangeAspect="1"/>
            </p:cNvPicPr>
            <p:nvPr/>
          </p:nvPicPr>
          <p:blipFill rotWithShape="1">
            <a:blip r:embed="rId2">
              <a:duotone>
                <a:prstClr val="black"/>
                <a:schemeClr val="accent1">
                  <a:tint val="45000"/>
                  <a:satMod val="400000"/>
                </a:schemeClr>
              </a:duotone>
            </a:blip>
            <a:srcRect t="22919" b="66665"/>
            <a:stretch/>
          </p:blipFill>
          <p:spPr>
            <a:xfrm>
              <a:off x="7502039" y="3447149"/>
              <a:ext cx="1261981" cy="360040"/>
            </a:xfrm>
            <a:prstGeom prst="rect">
              <a:avLst/>
            </a:prstGeom>
          </p:spPr>
        </p:pic>
        <p:pic>
          <p:nvPicPr>
            <p:cNvPr id="24" name="Picture 23">
              <a:extLst>
                <a:ext uri="{FF2B5EF4-FFF2-40B4-BE49-F238E27FC236}">
                  <a16:creationId xmlns:a16="http://schemas.microsoft.com/office/drawing/2014/main" id="{CED8F992-4708-4D1E-BE69-DE5635F79859}"/>
                </a:ext>
              </a:extLst>
            </p:cNvPr>
            <p:cNvPicPr>
              <a:picLocks noChangeAspect="1"/>
            </p:cNvPicPr>
            <p:nvPr/>
          </p:nvPicPr>
          <p:blipFill rotWithShape="1">
            <a:blip r:embed="rId3">
              <a:duotone>
                <a:prstClr val="black"/>
                <a:schemeClr val="accent1">
                  <a:tint val="45000"/>
                  <a:satMod val="400000"/>
                </a:schemeClr>
              </a:duotone>
            </a:blip>
            <a:srcRect t="33694" b="55199"/>
            <a:stretch/>
          </p:blipFill>
          <p:spPr>
            <a:xfrm rot="1453708">
              <a:off x="5379039" y="2749297"/>
              <a:ext cx="1261981" cy="384614"/>
            </a:xfrm>
            <a:prstGeom prst="rect">
              <a:avLst/>
            </a:prstGeom>
          </p:spPr>
        </p:pic>
        <p:pic>
          <p:nvPicPr>
            <p:cNvPr id="25" name="Picture 24">
              <a:extLst>
                <a:ext uri="{FF2B5EF4-FFF2-40B4-BE49-F238E27FC236}">
                  <a16:creationId xmlns:a16="http://schemas.microsoft.com/office/drawing/2014/main" id="{6F9860CA-658E-43CA-A5FE-6514A4747538}"/>
                </a:ext>
              </a:extLst>
            </p:cNvPr>
            <p:cNvPicPr>
              <a:picLocks noChangeAspect="1"/>
            </p:cNvPicPr>
            <p:nvPr/>
          </p:nvPicPr>
          <p:blipFill rotWithShape="1">
            <a:blip r:embed="rId3">
              <a:duotone>
                <a:prstClr val="black"/>
                <a:schemeClr val="accent1">
                  <a:tint val="45000"/>
                  <a:satMod val="400000"/>
                </a:schemeClr>
              </a:duotone>
            </a:blip>
            <a:srcRect t="43762" b="43761"/>
            <a:stretch/>
          </p:blipFill>
          <p:spPr>
            <a:xfrm>
              <a:off x="6493754" y="3744803"/>
              <a:ext cx="1261981" cy="432048"/>
            </a:xfrm>
            <a:prstGeom prst="rect">
              <a:avLst/>
            </a:prstGeom>
          </p:spPr>
        </p:pic>
        <p:pic>
          <p:nvPicPr>
            <p:cNvPr id="26" name="Picture 25">
              <a:extLst>
                <a:ext uri="{FF2B5EF4-FFF2-40B4-BE49-F238E27FC236}">
                  <a16:creationId xmlns:a16="http://schemas.microsoft.com/office/drawing/2014/main" id="{E3C6B56A-77CB-42EB-9B8F-B7BA7775A77B}"/>
                </a:ext>
              </a:extLst>
            </p:cNvPr>
            <p:cNvPicPr>
              <a:picLocks noChangeAspect="1"/>
            </p:cNvPicPr>
            <p:nvPr/>
          </p:nvPicPr>
          <p:blipFill rotWithShape="1">
            <a:blip r:embed="rId3">
              <a:duotone>
                <a:prstClr val="black"/>
                <a:schemeClr val="accent1">
                  <a:tint val="45000"/>
                  <a:satMod val="400000"/>
                </a:schemeClr>
              </a:duotone>
            </a:blip>
            <a:srcRect t="56239" b="34431"/>
            <a:stretch/>
          </p:blipFill>
          <p:spPr>
            <a:xfrm rot="19135122">
              <a:off x="5709714" y="4280939"/>
              <a:ext cx="1261981" cy="323095"/>
            </a:xfrm>
            <a:prstGeom prst="rect">
              <a:avLst/>
            </a:prstGeom>
          </p:spPr>
        </p:pic>
        <p:pic>
          <p:nvPicPr>
            <p:cNvPr id="27" name="Picture 26">
              <a:extLst>
                <a:ext uri="{FF2B5EF4-FFF2-40B4-BE49-F238E27FC236}">
                  <a16:creationId xmlns:a16="http://schemas.microsoft.com/office/drawing/2014/main" id="{44904705-87FE-40C6-853D-4D588C6DF563}"/>
                </a:ext>
              </a:extLst>
            </p:cNvPr>
            <p:cNvPicPr>
              <a:picLocks noChangeAspect="1"/>
            </p:cNvPicPr>
            <p:nvPr/>
          </p:nvPicPr>
          <p:blipFill rotWithShape="1">
            <a:blip r:embed="rId3">
              <a:duotone>
                <a:prstClr val="black"/>
                <a:schemeClr val="accent1">
                  <a:tint val="45000"/>
                  <a:satMod val="400000"/>
                </a:schemeClr>
              </a:duotone>
            </a:blip>
            <a:srcRect t="66636" b="22967"/>
            <a:stretch/>
          </p:blipFill>
          <p:spPr>
            <a:xfrm rot="19721001">
              <a:off x="7551227" y="4004404"/>
              <a:ext cx="1261981" cy="360040"/>
            </a:xfrm>
            <a:prstGeom prst="rect">
              <a:avLst/>
            </a:prstGeom>
          </p:spPr>
        </p:pic>
        <p:pic>
          <p:nvPicPr>
            <p:cNvPr id="28" name="Picture 27">
              <a:extLst>
                <a:ext uri="{FF2B5EF4-FFF2-40B4-BE49-F238E27FC236}">
                  <a16:creationId xmlns:a16="http://schemas.microsoft.com/office/drawing/2014/main" id="{872FCEB8-FDB2-43F7-B587-470BAD369418}"/>
                </a:ext>
              </a:extLst>
            </p:cNvPr>
            <p:cNvPicPr>
              <a:picLocks noChangeAspect="1"/>
            </p:cNvPicPr>
            <p:nvPr/>
          </p:nvPicPr>
          <p:blipFill rotWithShape="1">
            <a:blip r:embed="rId2">
              <a:duotone>
                <a:prstClr val="black"/>
                <a:schemeClr val="accent1">
                  <a:tint val="45000"/>
                  <a:satMod val="400000"/>
                </a:schemeClr>
              </a:duotone>
            </a:blip>
            <a:srcRect t="77021" b="12563"/>
            <a:stretch/>
          </p:blipFill>
          <p:spPr>
            <a:xfrm rot="20546940">
              <a:off x="5508104" y="3447149"/>
              <a:ext cx="1261981" cy="360040"/>
            </a:xfrm>
            <a:prstGeom prst="rect">
              <a:avLst/>
            </a:prstGeom>
          </p:spPr>
        </p:pic>
        <p:pic>
          <p:nvPicPr>
            <p:cNvPr id="29" name="Picture 28">
              <a:extLst>
                <a:ext uri="{FF2B5EF4-FFF2-40B4-BE49-F238E27FC236}">
                  <a16:creationId xmlns:a16="http://schemas.microsoft.com/office/drawing/2014/main" id="{9764805C-EEF8-40B9-B878-1900150554A8}"/>
                </a:ext>
              </a:extLst>
            </p:cNvPr>
            <p:cNvPicPr>
              <a:picLocks noChangeAspect="1"/>
            </p:cNvPicPr>
            <p:nvPr/>
          </p:nvPicPr>
          <p:blipFill rotWithShape="1">
            <a:blip r:embed="rId2">
              <a:duotone>
                <a:prstClr val="black"/>
                <a:schemeClr val="accent1">
                  <a:tint val="45000"/>
                  <a:satMod val="400000"/>
                </a:schemeClr>
              </a:duotone>
            </a:blip>
            <a:srcRect t="87437"/>
            <a:stretch/>
          </p:blipFill>
          <p:spPr>
            <a:xfrm>
              <a:off x="6526659" y="4597298"/>
              <a:ext cx="1261981" cy="434254"/>
            </a:xfrm>
            <a:prstGeom prst="rect">
              <a:avLst/>
            </a:prstGeom>
          </p:spPr>
        </p:pic>
      </p:grpSp>
      <p:cxnSp>
        <p:nvCxnSpPr>
          <p:cNvPr id="32" name="Straight Arrow Connector 31">
            <a:extLst>
              <a:ext uri="{FF2B5EF4-FFF2-40B4-BE49-F238E27FC236}">
                <a16:creationId xmlns:a16="http://schemas.microsoft.com/office/drawing/2014/main" id="{47C224C4-6990-46A9-B4A3-A05F0BFC8659}"/>
              </a:ext>
            </a:extLst>
          </p:cNvPr>
          <p:cNvCxnSpPr/>
          <p:nvPr/>
        </p:nvCxnSpPr>
        <p:spPr>
          <a:xfrm>
            <a:off x="4139952" y="3932183"/>
            <a:ext cx="1008112"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3" name="Rectangle 32">
            <a:extLst>
              <a:ext uri="{FF2B5EF4-FFF2-40B4-BE49-F238E27FC236}">
                <a16:creationId xmlns:a16="http://schemas.microsoft.com/office/drawing/2014/main" id="{57E04A23-F9D5-4AE2-A145-EC81D3094029}"/>
              </a:ext>
            </a:extLst>
          </p:cNvPr>
          <p:cNvSpPr/>
          <p:nvPr/>
        </p:nvSpPr>
        <p:spPr>
          <a:xfrm>
            <a:off x="779834" y="5661248"/>
            <a:ext cx="2687787" cy="461665"/>
          </a:xfrm>
          <a:prstGeom prst="rect">
            <a:avLst/>
          </a:prstGeom>
        </p:spPr>
        <p:txBody>
          <a:bodyPr wrap="none">
            <a:spAutoFit/>
          </a:bodyPr>
          <a:lstStyle/>
          <a:p>
            <a:r>
              <a:rPr lang="en-GB" dirty="0"/>
              <a:t>IoT reference model</a:t>
            </a:r>
          </a:p>
        </p:txBody>
      </p:sp>
      <p:sp>
        <p:nvSpPr>
          <p:cNvPr id="35" name="Rectangle 34">
            <a:extLst>
              <a:ext uri="{FF2B5EF4-FFF2-40B4-BE49-F238E27FC236}">
                <a16:creationId xmlns:a16="http://schemas.microsoft.com/office/drawing/2014/main" id="{B9F5A345-C86C-4C74-8588-C4ECEC6DA0C9}"/>
              </a:ext>
            </a:extLst>
          </p:cNvPr>
          <p:cNvSpPr/>
          <p:nvPr/>
        </p:nvSpPr>
        <p:spPr>
          <a:xfrm>
            <a:off x="5149936" y="5675646"/>
            <a:ext cx="3405513" cy="830997"/>
          </a:xfrm>
          <a:prstGeom prst="rect">
            <a:avLst/>
          </a:prstGeom>
        </p:spPr>
        <p:txBody>
          <a:bodyPr wrap="square">
            <a:spAutoFit/>
          </a:bodyPr>
          <a:lstStyle/>
          <a:p>
            <a:pPr algn="ctr"/>
            <a:r>
              <a:rPr lang="en-GB" dirty="0"/>
              <a:t>IoT’s required functionality breakdown</a:t>
            </a:r>
          </a:p>
        </p:txBody>
      </p:sp>
    </p:spTree>
    <p:extLst>
      <p:ext uri="{BB962C8B-B14F-4D97-AF65-F5344CB8AC3E}">
        <p14:creationId xmlns:p14="http://schemas.microsoft.com/office/powerpoint/2010/main" val="544650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CF16C-3A11-45CA-9671-94D4C675DFAA}"/>
              </a:ext>
            </a:extLst>
          </p:cNvPr>
          <p:cNvSpPr>
            <a:spLocks noGrp="1"/>
          </p:cNvSpPr>
          <p:nvPr>
            <p:ph type="title"/>
          </p:nvPr>
        </p:nvSpPr>
        <p:spPr/>
        <p:txBody>
          <a:bodyPr/>
          <a:lstStyle/>
          <a:p>
            <a:r>
              <a:rPr lang="en-GB" dirty="0"/>
              <a:t>The maintainer of these resources?! </a:t>
            </a:r>
          </a:p>
        </p:txBody>
      </p:sp>
      <p:sp>
        <p:nvSpPr>
          <p:cNvPr id="4" name="Rectangle 3">
            <a:extLst>
              <a:ext uri="{FF2B5EF4-FFF2-40B4-BE49-F238E27FC236}">
                <a16:creationId xmlns:a16="http://schemas.microsoft.com/office/drawing/2014/main" id="{FAF4A815-1BBD-4D39-A7FF-84E7B930687F}"/>
              </a:ext>
            </a:extLst>
          </p:cNvPr>
          <p:cNvSpPr/>
          <p:nvPr/>
        </p:nvSpPr>
        <p:spPr>
          <a:xfrm>
            <a:off x="971600" y="6301425"/>
            <a:ext cx="7186070" cy="307777"/>
          </a:xfrm>
          <a:prstGeom prst="rect">
            <a:avLst/>
          </a:prstGeom>
        </p:spPr>
        <p:txBody>
          <a:bodyPr wrap="none">
            <a:spAutoFit/>
          </a:bodyPr>
          <a:lstStyle/>
          <a:p>
            <a:r>
              <a:rPr lang="en-GB" sz="1400" i="1" dirty="0"/>
              <a:t>IaaS: Infrastructure as a Service;   </a:t>
            </a:r>
            <a:r>
              <a:rPr lang="en-GB" sz="1400" i="1" dirty="0">
                <a:solidFill>
                  <a:srgbClr val="333333"/>
                </a:solidFill>
                <a:latin typeface="Georgia" panose="02040502050405020303" pitchFamily="18" charset="0"/>
              </a:rPr>
              <a:t>PaaS: Platform as a Service;   </a:t>
            </a:r>
            <a:r>
              <a:rPr lang="en-GB" sz="1400" i="1" dirty="0"/>
              <a:t>SaaS: Software as a Service</a:t>
            </a:r>
          </a:p>
        </p:txBody>
      </p:sp>
      <p:pic>
        <p:nvPicPr>
          <p:cNvPr id="5" name="Picture 4">
            <a:extLst>
              <a:ext uri="{FF2B5EF4-FFF2-40B4-BE49-F238E27FC236}">
                <a16:creationId xmlns:a16="http://schemas.microsoft.com/office/drawing/2014/main" id="{F7C040C3-8EB0-4574-89AC-1014EF4AB93B}"/>
              </a:ext>
            </a:extLst>
          </p:cNvPr>
          <p:cNvPicPr>
            <a:picLocks noChangeAspect="1"/>
          </p:cNvPicPr>
          <p:nvPr/>
        </p:nvPicPr>
        <p:blipFill>
          <a:blip r:embed="rId3"/>
          <a:stretch>
            <a:fillRect/>
          </a:stretch>
        </p:blipFill>
        <p:spPr>
          <a:xfrm>
            <a:off x="1907704" y="2492896"/>
            <a:ext cx="4968552" cy="3710975"/>
          </a:xfrm>
          <a:prstGeom prst="rect">
            <a:avLst/>
          </a:prstGeom>
        </p:spPr>
      </p:pic>
      <p:sp>
        <p:nvSpPr>
          <p:cNvPr id="3" name="TextBox 2">
            <a:extLst>
              <a:ext uri="{FF2B5EF4-FFF2-40B4-BE49-F238E27FC236}">
                <a16:creationId xmlns:a16="http://schemas.microsoft.com/office/drawing/2014/main" id="{B3F6EA10-DEDC-4604-A456-65D5B26273A0}"/>
              </a:ext>
            </a:extLst>
          </p:cNvPr>
          <p:cNvSpPr txBox="1"/>
          <p:nvPr/>
        </p:nvSpPr>
        <p:spPr>
          <a:xfrm>
            <a:off x="179512" y="1628800"/>
            <a:ext cx="7776864" cy="646331"/>
          </a:xfrm>
          <a:prstGeom prst="rect">
            <a:avLst/>
          </a:prstGeom>
          <a:noFill/>
        </p:spPr>
        <p:txBody>
          <a:bodyPr wrap="square" rtlCol="0">
            <a:spAutoFit/>
          </a:bodyPr>
          <a:lstStyle/>
          <a:p>
            <a:r>
              <a:rPr lang="en-GB" sz="1800" dirty="0"/>
              <a:t>As an IoT service client, you may own/</a:t>
            </a:r>
            <a:r>
              <a:rPr lang="en-GB" sz="1800" b="1" dirty="0">
                <a:solidFill>
                  <a:srgbClr val="FF0000"/>
                </a:solidFill>
              </a:rPr>
              <a:t>maintain</a:t>
            </a:r>
            <a:r>
              <a:rPr lang="en-GB" sz="1800" dirty="0"/>
              <a:t> different shares of the supporting resources. This is </a:t>
            </a:r>
            <a:r>
              <a:rPr lang="en-GB" sz="1800" b="1" dirty="0">
                <a:solidFill>
                  <a:srgbClr val="FF0000"/>
                </a:solidFill>
              </a:rPr>
              <a:t>a way of service classification</a:t>
            </a:r>
            <a:r>
              <a:rPr lang="en-GB" sz="1800" dirty="0"/>
              <a:t>.</a:t>
            </a:r>
          </a:p>
        </p:txBody>
      </p:sp>
    </p:spTree>
    <p:extLst>
      <p:ext uri="{BB962C8B-B14F-4D97-AF65-F5344CB8AC3E}">
        <p14:creationId xmlns:p14="http://schemas.microsoft.com/office/powerpoint/2010/main" val="3506081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EE102-F191-4A55-B00E-DE458BC810E1}"/>
              </a:ext>
            </a:extLst>
          </p:cNvPr>
          <p:cNvSpPr>
            <a:spLocks noGrp="1"/>
          </p:cNvSpPr>
          <p:nvPr>
            <p:ph type="title"/>
          </p:nvPr>
        </p:nvSpPr>
        <p:spPr/>
        <p:txBody>
          <a:bodyPr/>
          <a:lstStyle/>
          <a:p>
            <a:r>
              <a:rPr lang="en-GB" dirty="0"/>
              <a:t>In-class tasks</a:t>
            </a:r>
          </a:p>
        </p:txBody>
      </p:sp>
      <p:sp>
        <p:nvSpPr>
          <p:cNvPr id="3" name="TextBox 2">
            <a:extLst>
              <a:ext uri="{FF2B5EF4-FFF2-40B4-BE49-F238E27FC236}">
                <a16:creationId xmlns:a16="http://schemas.microsoft.com/office/drawing/2014/main" id="{D0F5541A-A62D-4BE3-9B79-2345FC03651C}"/>
              </a:ext>
            </a:extLst>
          </p:cNvPr>
          <p:cNvSpPr txBox="1"/>
          <p:nvPr/>
        </p:nvSpPr>
        <p:spPr>
          <a:xfrm>
            <a:off x="1187624" y="3198167"/>
            <a:ext cx="5886163" cy="461665"/>
          </a:xfrm>
          <a:prstGeom prst="rect">
            <a:avLst/>
          </a:prstGeom>
          <a:noFill/>
        </p:spPr>
        <p:txBody>
          <a:bodyPr wrap="none" rtlCol="0">
            <a:spAutoFit/>
          </a:bodyPr>
          <a:lstStyle/>
          <a:p>
            <a:r>
              <a:rPr lang="en-GB" dirty="0"/>
              <a:t>Check Q1 of ‘</a:t>
            </a:r>
            <a:r>
              <a:rPr lang="en-GB" dirty="0" err="1"/>
              <a:t>hDay</a:t>
            </a:r>
            <a:r>
              <a:rPr lang="en-GB" dirty="0"/>
              <a:t> 5 in-class task’ on </a:t>
            </a:r>
            <a:r>
              <a:rPr lang="en-GB" dirty="0" err="1"/>
              <a:t>moodle</a:t>
            </a:r>
            <a:endParaRPr lang="en-GB" dirty="0"/>
          </a:p>
        </p:txBody>
      </p:sp>
    </p:spTree>
    <p:extLst>
      <p:ext uri="{BB962C8B-B14F-4D97-AF65-F5344CB8AC3E}">
        <p14:creationId xmlns:p14="http://schemas.microsoft.com/office/powerpoint/2010/main" val="1822763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9A2A6-F4FF-4BE0-977A-EFE3CB20CF33}"/>
              </a:ext>
            </a:extLst>
          </p:cNvPr>
          <p:cNvSpPr>
            <a:spLocks noGrp="1"/>
          </p:cNvSpPr>
          <p:nvPr>
            <p:ph type="title"/>
          </p:nvPr>
        </p:nvSpPr>
        <p:spPr/>
        <p:txBody>
          <a:bodyPr/>
          <a:lstStyle/>
          <a:p>
            <a:r>
              <a:rPr lang="en-GB" dirty="0"/>
              <a:t>IoT in a bigger picture</a:t>
            </a:r>
          </a:p>
        </p:txBody>
      </p:sp>
      <p:grpSp>
        <p:nvGrpSpPr>
          <p:cNvPr id="6" name="Group 5">
            <a:extLst>
              <a:ext uri="{FF2B5EF4-FFF2-40B4-BE49-F238E27FC236}">
                <a16:creationId xmlns:a16="http://schemas.microsoft.com/office/drawing/2014/main" id="{A4A4FE6D-DB32-4BBF-8769-7E5CCC083C2F}"/>
              </a:ext>
            </a:extLst>
          </p:cNvPr>
          <p:cNvGrpSpPr/>
          <p:nvPr/>
        </p:nvGrpSpPr>
        <p:grpSpPr>
          <a:xfrm>
            <a:off x="2050004" y="2443436"/>
            <a:ext cx="7180716" cy="4201974"/>
            <a:chOff x="2050004" y="2443436"/>
            <a:chExt cx="7180716" cy="4201974"/>
          </a:xfrm>
        </p:grpSpPr>
        <p:pic>
          <p:nvPicPr>
            <p:cNvPr id="3" name="Picture 2">
              <a:extLst>
                <a:ext uri="{FF2B5EF4-FFF2-40B4-BE49-F238E27FC236}">
                  <a16:creationId xmlns:a16="http://schemas.microsoft.com/office/drawing/2014/main" id="{089B6316-E56F-4886-A589-8E14D917A27E}"/>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contrast="-40000"/>
                      </a14:imgEffect>
                    </a14:imgLayer>
                  </a14:imgProps>
                </a:ext>
              </a:extLst>
            </a:blip>
            <a:stretch>
              <a:fillRect/>
            </a:stretch>
          </p:blipFill>
          <p:spPr>
            <a:xfrm>
              <a:off x="3563888" y="2780928"/>
              <a:ext cx="5534419" cy="3864482"/>
            </a:xfrm>
            <a:prstGeom prst="rect">
              <a:avLst/>
            </a:prstGeom>
          </p:spPr>
        </p:pic>
        <p:sp>
          <p:nvSpPr>
            <p:cNvPr id="5" name="TextBox 4">
              <a:extLst>
                <a:ext uri="{FF2B5EF4-FFF2-40B4-BE49-F238E27FC236}">
                  <a16:creationId xmlns:a16="http://schemas.microsoft.com/office/drawing/2014/main" id="{9497164A-EA71-42A5-9B65-555B13D9C8F8}"/>
                </a:ext>
              </a:extLst>
            </p:cNvPr>
            <p:cNvSpPr txBox="1"/>
            <p:nvPr/>
          </p:nvSpPr>
          <p:spPr>
            <a:xfrm>
              <a:off x="7380312" y="6168584"/>
              <a:ext cx="1053494" cy="261610"/>
            </a:xfrm>
            <a:prstGeom prst="rect">
              <a:avLst/>
            </a:prstGeom>
            <a:noFill/>
          </p:spPr>
          <p:txBody>
            <a:bodyPr wrap="none" rtlCol="0">
              <a:spAutoFit/>
            </a:bodyPr>
            <a:lstStyle/>
            <a:p>
              <a:r>
                <a:rPr lang="en-GB" sz="1100" dirty="0"/>
                <a:t>Source: </a:t>
              </a:r>
              <a:r>
                <a:rPr lang="en-GB" sz="1100" dirty="0">
                  <a:hlinkClick r:id="rId4"/>
                </a:rPr>
                <a:t>ISA 95</a:t>
              </a:r>
              <a:endParaRPr lang="en-GB" sz="1100" dirty="0"/>
            </a:p>
          </p:txBody>
        </p:sp>
        <p:sp>
          <p:nvSpPr>
            <p:cNvPr id="12" name="TextBox 11">
              <a:extLst>
                <a:ext uri="{FF2B5EF4-FFF2-40B4-BE49-F238E27FC236}">
                  <a16:creationId xmlns:a16="http://schemas.microsoft.com/office/drawing/2014/main" id="{4FF2A5E3-82AE-4111-AA58-D94907D4AAF3}"/>
                </a:ext>
              </a:extLst>
            </p:cNvPr>
            <p:cNvSpPr txBox="1"/>
            <p:nvPr/>
          </p:nvSpPr>
          <p:spPr>
            <a:xfrm rot="19190956">
              <a:off x="3440476" y="3557783"/>
              <a:ext cx="1693092" cy="307777"/>
            </a:xfrm>
            <a:prstGeom prst="rect">
              <a:avLst/>
            </a:prstGeom>
            <a:noFill/>
          </p:spPr>
          <p:txBody>
            <a:bodyPr wrap="none" rtlCol="0">
              <a:spAutoFit/>
            </a:bodyPr>
            <a:lstStyle/>
            <a:p>
              <a:r>
                <a:rPr lang="en-GB" sz="1400" b="1" dirty="0">
                  <a:solidFill>
                    <a:srgbClr val="C00000"/>
                  </a:solidFill>
                </a:rPr>
                <a:t>Industrial Use Case</a:t>
              </a:r>
            </a:p>
          </p:txBody>
        </p:sp>
        <p:sp>
          <p:nvSpPr>
            <p:cNvPr id="15" name="Freeform: Shape 14">
              <a:extLst>
                <a:ext uri="{FF2B5EF4-FFF2-40B4-BE49-F238E27FC236}">
                  <a16:creationId xmlns:a16="http://schemas.microsoft.com/office/drawing/2014/main" id="{9F907B76-5D1E-486F-BECB-16A27C88F572}"/>
                </a:ext>
              </a:extLst>
            </p:cNvPr>
            <p:cNvSpPr/>
            <p:nvPr/>
          </p:nvSpPr>
          <p:spPr>
            <a:xfrm>
              <a:off x="4572000" y="3645024"/>
              <a:ext cx="2588512" cy="632043"/>
            </a:xfrm>
            <a:custGeom>
              <a:avLst/>
              <a:gdLst>
                <a:gd name="connsiteX0" fmla="*/ 2628144 w 2628144"/>
                <a:gd name="connsiteY0" fmla="*/ 532895 h 928005"/>
                <a:gd name="connsiteX1" fmla="*/ 1350406 w 2628144"/>
                <a:gd name="connsiteY1" fmla="*/ 224058 h 928005"/>
                <a:gd name="connsiteX2" fmla="*/ 708509 w 2628144"/>
                <a:gd name="connsiteY2" fmla="*/ 926511 h 928005"/>
                <a:gd name="connsiteX3" fmla="*/ 0 w 2628144"/>
                <a:gd name="connsiteY3" fmla="*/ 0 h 928005"/>
                <a:gd name="connsiteX0" fmla="*/ 2628144 w 2628144"/>
                <a:gd name="connsiteY0" fmla="*/ 532895 h 1079168"/>
                <a:gd name="connsiteX1" fmla="*/ 1350406 w 2628144"/>
                <a:gd name="connsiteY1" fmla="*/ 224058 h 1079168"/>
                <a:gd name="connsiteX2" fmla="*/ 678231 w 2628144"/>
                <a:gd name="connsiteY2" fmla="*/ 1077902 h 1079168"/>
                <a:gd name="connsiteX3" fmla="*/ 0 w 2628144"/>
                <a:gd name="connsiteY3" fmla="*/ 0 h 1079168"/>
                <a:gd name="connsiteX0" fmla="*/ 2682644 w 2682644"/>
                <a:gd name="connsiteY0" fmla="*/ 514729 h 1060811"/>
                <a:gd name="connsiteX1" fmla="*/ 1404906 w 2682644"/>
                <a:gd name="connsiteY1" fmla="*/ 205892 h 1060811"/>
                <a:gd name="connsiteX2" fmla="*/ 732731 w 2682644"/>
                <a:gd name="connsiteY2" fmla="*/ 1059736 h 1060811"/>
                <a:gd name="connsiteX3" fmla="*/ 0 w 2682644"/>
                <a:gd name="connsiteY3" fmla="*/ 0 h 1060811"/>
              </a:gdLst>
              <a:ahLst/>
              <a:cxnLst>
                <a:cxn ang="0">
                  <a:pos x="connsiteX0" y="connsiteY0"/>
                </a:cxn>
                <a:cxn ang="0">
                  <a:pos x="connsiteX1" y="connsiteY1"/>
                </a:cxn>
                <a:cxn ang="0">
                  <a:pos x="connsiteX2" y="connsiteY2"/>
                </a:cxn>
                <a:cxn ang="0">
                  <a:pos x="connsiteX3" y="connsiteY3"/>
                </a:cxn>
              </a:cxnLst>
              <a:rect l="l" t="t" r="r" b="b"/>
              <a:pathLst>
                <a:path w="2682644" h="1060811">
                  <a:moveTo>
                    <a:pt x="2682644" y="514729"/>
                  </a:moveTo>
                  <a:cubicBezTo>
                    <a:pt x="2203744" y="327509"/>
                    <a:pt x="1729891" y="115058"/>
                    <a:pt x="1404906" y="205892"/>
                  </a:cubicBezTo>
                  <a:cubicBezTo>
                    <a:pt x="1079921" y="296726"/>
                    <a:pt x="966882" y="1094051"/>
                    <a:pt x="732731" y="1059736"/>
                  </a:cubicBezTo>
                  <a:cubicBezTo>
                    <a:pt x="498580" y="1025421"/>
                    <a:pt x="241720" y="444584"/>
                    <a:pt x="0" y="0"/>
                  </a:cubicBezTo>
                </a:path>
              </a:pathLst>
            </a:custGeom>
            <a:ln>
              <a:solidFill>
                <a:srgbClr val="C00000"/>
              </a:solidFill>
              <a:headEnd type="none" w="med" len="med"/>
              <a:tailEnd type="triangle"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GB" sz="1800"/>
            </a:p>
          </p:txBody>
        </p:sp>
        <p:sp>
          <p:nvSpPr>
            <p:cNvPr id="16" name="Freeform: Shape 15">
              <a:extLst>
                <a:ext uri="{FF2B5EF4-FFF2-40B4-BE49-F238E27FC236}">
                  <a16:creationId xmlns:a16="http://schemas.microsoft.com/office/drawing/2014/main" id="{FC54E844-3C54-404F-BB30-52105C012C37}"/>
                </a:ext>
              </a:extLst>
            </p:cNvPr>
            <p:cNvSpPr/>
            <p:nvPr/>
          </p:nvSpPr>
          <p:spPr>
            <a:xfrm>
              <a:off x="3480852" y="3891394"/>
              <a:ext cx="1523196" cy="2129894"/>
            </a:xfrm>
            <a:custGeom>
              <a:avLst/>
              <a:gdLst>
                <a:gd name="connsiteX0" fmla="*/ 539765 w 1590109"/>
                <a:gd name="connsiteY0" fmla="*/ 2646310 h 2646310"/>
                <a:gd name="connsiteX1" fmla="*/ 43204 w 1590109"/>
                <a:gd name="connsiteY1" fmla="*/ 1168736 h 2646310"/>
                <a:gd name="connsiteX2" fmla="*/ 1520777 w 1590109"/>
                <a:gd name="connsiteY2" fmla="*/ 920455 h 2646310"/>
                <a:gd name="connsiteX3" fmla="*/ 1211940 w 1590109"/>
                <a:gd name="connsiteY3" fmla="*/ 0 h 2646310"/>
                <a:gd name="connsiteX0" fmla="*/ 538661 w 1573765"/>
                <a:gd name="connsiteY0" fmla="*/ 2646310 h 2646310"/>
                <a:gd name="connsiteX1" fmla="*/ 42100 w 1573765"/>
                <a:gd name="connsiteY1" fmla="*/ 1168736 h 2646310"/>
                <a:gd name="connsiteX2" fmla="*/ 1501506 w 1573765"/>
                <a:gd name="connsiteY2" fmla="*/ 1156625 h 2646310"/>
                <a:gd name="connsiteX3" fmla="*/ 1210836 w 1573765"/>
                <a:gd name="connsiteY3" fmla="*/ 0 h 2646310"/>
                <a:gd name="connsiteX0" fmla="*/ 538661 w 1523196"/>
                <a:gd name="connsiteY0" fmla="*/ 2500975 h 2500975"/>
                <a:gd name="connsiteX1" fmla="*/ 42100 w 1523196"/>
                <a:gd name="connsiteY1" fmla="*/ 1023401 h 2500975"/>
                <a:gd name="connsiteX2" fmla="*/ 1501506 w 1523196"/>
                <a:gd name="connsiteY2" fmla="*/ 1011290 h 2500975"/>
                <a:gd name="connsiteX3" fmla="*/ 853554 w 1523196"/>
                <a:gd name="connsiteY3" fmla="*/ 0 h 2500975"/>
              </a:gdLst>
              <a:ahLst/>
              <a:cxnLst>
                <a:cxn ang="0">
                  <a:pos x="connsiteX0" y="connsiteY0"/>
                </a:cxn>
                <a:cxn ang="0">
                  <a:pos x="connsiteX1" y="connsiteY1"/>
                </a:cxn>
                <a:cxn ang="0">
                  <a:pos x="connsiteX2" y="connsiteY2"/>
                </a:cxn>
                <a:cxn ang="0">
                  <a:pos x="connsiteX3" y="connsiteY3"/>
                </a:cxn>
              </a:cxnLst>
              <a:rect l="l" t="t" r="r" b="b"/>
              <a:pathLst>
                <a:path w="1523196" h="2500975">
                  <a:moveTo>
                    <a:pt x="538661" y="2500975"/>
                  </a:moveTo>
                  <a:cubicBezTo>
                    <a:pt x="208629" y="1906009"/>
                    <a:pt x="-118374" y="1271682"/>
                    <a:pt x="42100" y="1023401"/>
                  </a:cubicBezTo>
                  <a:cubicBezTo>
                    <a:pt x="202574" y="775120"/>
                    <a:pt x="1366264" y="1181857"/>
                    <a:pt x="1501506" y="1011290"/>
                  </a:cubicBezTo>
                  <a:cubicBezTo>
                    <a:pt x="1636748" y="840723"/>
                    <a:pt x="1105367" y="362833"/>
                    <a:pt x="853554" y="0"/>
                  </a:cubicBezTo>
                </a:path>
              </a:pathLst>
            </a:custGeom>
            <a:ln>
              <a:solidFill>
                <a:srgbClr val="C00000"/>
              </a:solidFill>
              <a:headEnd type="none" w="med" len="med"/>
              <a:tailEnd type="triangle"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GB" sz="1800"/>
            </a:p>
          </p:txBody>
        </p:sp>
        <p:sp>
          <p:nvSpPr>
            <p:cNvPr id="17" name="Freeform: Shape 16">
              <a:extLst>
                <a:ext uri="{FF2B5EF4-FFF2-40B4-BE49-F238E27FC236}">
                  <a16:creationId xmlns:a16="http://schemas.microsoft.com/office/drawing/2014/main" id="{6AE48D5A-A47D-49DB-8B35-8DAEB7FC64D3}"/>
                </a:ext>
              </a:extLst>
            </p:cNvPr>
            <p:cNvSpPr/>
            <p:nvPr/>
          </p:nvSpPr>
          <p:spPr>
            <a:xfrm>
              <a:off x="4477892" y="3763534"/>
              <a:ext cx="1689496" cy="854586"/>
            </a:xfrm>
            <a:custGeom>
              <a:avLst/>
              <a:gdLst>
                <a:gd name="connsiteX0" fmla="*/ 1913578 w 1913578"/>
                <a:gd name="connsiteY0" fmla="*/ 1096069 h 1096069"/>
                <a:gd name="connsiteX1" fmla="*/ 835676 w 1913578"/>
                <a:gd name="connsiteY1" fmla="*/ 720620 h 1096069"/>
                <a:gd name="connsiteX2" fmla="*/ 775120 w 1913578"/>
                <a:gd name="connsiteY2" fmla="*/ 902289 h 1096069"/>
                <a:gd name="connsiteX3" fmla="*/ 623729 w 1913578"/>
                <a:gd name="connsiteY3" fmla="*/ 884122 h 1096069"/>
                <a:gd name="connsiteX4" fmla="*/ 0 w 1913578"/>
                <a:gd name="connsiteY4" fmla="*/ 0 h 1096069"/>
                <a:gd name="connsiteX0" fmla="*/ 1913578 w 1913578"/>
                <a:gd name="connsiteY0" fmla="*/ 1096069 h 1096069"/>
                <a:gd name="connsiteX1" fmla="*/ 835676 w 1913578"/>
                <a:gd name="connsiteY1" fmla="*/ 720620 h 1096069"/>
                <a:gd name="connsiteX2" fmla="*/ 775120 w 1913578"/>
                <a:gd name="connsiteY2" fmla="*/ 902289 h 1096069"/>
                <a:gd name="connsiteX3" fmla="*/ 436004 w 1913578"/>
                <a:gd name="connsiteY3" fmla="*/ 623729 h 1096069"/>
                <a:gd name="connsiteX4" fmla="*/ 0 w 1913578"/>
                <a:gd name="connsiteY4" fmla="*/ 0 h 1096069"/>
                <a:gd name="connsiteX0" fmla="*/ 1913578 w 1913578"/>
                <a:gd name="connsiteY0" fmla="*/ 1096069 h 1096069"/>
                <a:gd name="connsiteX1" fmla="*/ 835676 w 1913578"/>
                <a:gd name="connsiteY1" fmla="*/ 720620 h 1096069"/>
                <a:gd name="connsiteX2" fmla="*/ 647952 w 1913578"/>
                <a:gd name="connsiteY2" fmla="*/ 926512 h 1096069"/>
                <a:gd name="connsiteX3" fmla="*/ 436004 w 1913578"/>
                <a:gd name="connsiteY3" fmla="*/ 623729 h 1096069"/>
                <a:gd name="connsiteX4" fmla="*/ 0 w 1913578"/>
                <a:gd name="connsiteY4" fmla="*/ 0 h 1096069"/>
                <a:gd name="connsiteX0" fmla="*/ 1913578 w 1913578"/>
                <a:gd name="connsiteY0" fmla="*/ 1096069 h 1096069"/>
                <a:gd name="connsiteX1" fmla="*/ 993123 w 1913578"/>
                <a:gd name="connsiteY1" fmla="*/ 635842 h 1096069"/>
                <a:gd name="connsiteX2" fmla="*/ 647952 w 1913578"/>
                <a:gd name="connsiteY2" fmla="*/ 926512 h 1096069"/>
                <a:gd name="connsiteX3" fmla="*/ 436004 w 1913578"/>
                <a:gd name="connsiteY3" fmla="*/ 623729 h 1096069"/>
                <a:gd name="connsiteX4" fmla="*/ 0 w 1913578"/>
                <a:gd name="connsiteY4" fmla="*/ 0 h 1096069"/>
                <a:gd name="connsiteX0" fmla="*/ 1913578 w 1913578"/>
                <a:gd name="connsiteY0" fmla="*/ 1096069 h 1096069"/>
                <a:gd name="connsiteX1" fmla="*/ 993123 w 1913578"/>
                <a:gd name="connsiteY1" fmla="*/ 635842 h 1096069"/>
                <a:gd name="connsiteX2" fmla="*/ 732731 w 1913578"/>
                <a:gd name="connsiteY2" fmla="*/ 896234 h 1096069"/>
                <a:gd name="connsiteX3" fmla="*/ 436004 w 1913578"/>
                <a:gd name="connsiteY3" fmla="*/ 623729 h 1096069"/>
                <a:gd name="connsiteX4" fmla="*/ 0 w 1913578"/>
                <a:gd name="connsiteY4" fmla="*/ 0 h 1096069"/>
                <a:gd name="connsiteX0" fmla="*/ 1913578 w 1913578"/>
                <a:gd name="connsiteY0" fmla="*/ 1096069 h 1099806"/>
                <a:gd name="connsiteX1" fmla="*/ 908344 w 1913578"/>
                <a:gd name="connsiteY1" fmla="*/ 1096069 h 1099806"/>
                <a:gd name="connsiteX2" fmla="*/ 732731 w 1913578"/>
                <a:gd name="connsiteY2" fmla="*/ 896234 h 1099806"/>
                <a:gd name="connsiteX3" fmla="*/ 436004 w 1913578"/>
                <a:gd name="connsiteY3" fmla="*/ 623729 h 1099806"/>
                <a:gd name="connsiteX4" fmla="*/ 0 w 1913578"/>
                <a:gd name="connsiteY4" fmla="*/ 0 h 1099806"/>
                <a:gd name="connsiteX0" fmla="*/ 1913578 w 1913578"/>
                <a:gd name="connsiteY0" fmla="*/ 1096069 h 1111852"/>
                <a:gd name="connsiteX1" fmla="*/ 908344 w 1913578"/>
                <a:gd name="connsiteY1" fmla="*/ 1096069 h 1111852"/>
                <a:gd name="connsiteX2" fmla="*/ 436004 w 1913578"/>
                <a:gd name="connsiteY2" fmla="*/ 623729 h 1111852"/>
                <a:gd name="connsiteX3" fmla="*/ 0 w 1913578"/>
                <a:gd name="connsiteY3" fmla="*/ 0 h 1111852"/>
              </a:gdLst>
              <a:ahLst/>
              <a:cxnLst>
                <a:cxn ang="0">
                  <a:pos x="connsiteX0" y="connsiteY0"/>
                </a:cxn>
                <a:cxn ang="0">
                  <a:pos x="connsiteX1" y="connsiteY1"/>
                </a:cxn>
                <a:cxn ang="0">
                  <a:pos x="connsiteX2" y="connsiteY2"/>
                </a:cxn>
                <a:cxn ang="0">
                  <a:pos x="connsiteX3" y="connsiteY3"/>
                </a:cxn>
              </a:cxnLst>
              <a:rect l="l" t="t" r="r" b="b"/>
              <a:pathLst>
                <a:path w="1913578" h="1111852">
                  <a:moveTo>
                    <a:pt x="1913578" y="1096069"/>
                  </a:moveTo>
                  <a:cubicBezTo>
                    <a:pt x="1469498" y="924493"/>
                    <a:pt x="1154606" y="1174792"/>
                    <a:pt x="908344" y="1096069"/>
                  </a:cubicBezTo>
                  <a:cubicBezTo>
                    <a:pt x="662082" y="1017346"/>
                    <a:pt x="587395" y="806407"/>
                    <a:pt x="436004" y="623729"/>
                  </a:cubicBezTo>
                  <a:cubicBezTo>
                    <a:pt x="313882" y="474357"/>
                    <a:pt x="247271" y="366870"/>
                    <a:pt x="0" y="0"/>
                  </a:cubicBezTo>
                </a:path>
              </a:pathLst>
            </a:custGeom>
            <a:ln>
              <a:solidFill>
                <a:srgbClr val="C00000"/>
              </a:solidFill>
              <a:headEnd type="none" w="med" len="med"/>
              <a:tailEnd type="triangle" w="med" len="med"/>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GB" sz="1800"/>
            </a:p>
          </p:txBody>
        </p:sp>
        <p:sp>
          <p:nvSpPr>
            <p:cNvPr id="10" name="TextBox 9">
              <a:extLst>
                <a:ext uri="{FF2B5EF4-FFF2-40B4-BE49-F238E27FC236}">
                  <a16:creationId xmlns:a16="http://schemas.microsoft.com/office/drawing/2014/main" id="{424E46A7-A425-4B94-B8A1-E0E2B1C720EA}"/>
                </a:ext>
              </a:extLst>
            </p:cNvPr>
            <p:cNvSpPr txBox="1"/>
            <p:nvPr/>
          </p:nvSpPr>
          <p:spPr>
            <a:xfrm rot="19943331">
              <a:off x="2050004" y="5715547"/>
              <a:ext cx="1908927" cy="523220"/>
            </a:xfrm>
            <a:prstGeom prst="rect">
              <a:avLst/>
            </a:prstGeom>
            <a:noFill/>
          </p:spPr>
          <p:txBody>
            <a:bodyPr wrap="square" rtlCol="0">
              <a:spAutoFit/>
            </a:bodyPr>
            <a:lstStyle/>
            <a:p>
              <a:r>
                <a:rPr lang="en-GB" sz="1400" b="1" dirty="0">
                  <a:solidFill>
                    <a:srgbClr val="C00000"/>
                  </a:solidFill>
                </a:rPr>
                <a:t>Operational/physical dominant use cases</a:t>
              </a:r>
            </a:p>
          </p:txBody>
        </p:sp>
        <p:sp>
          <p:nvSpPr>
            <p:cNvPr id="11" name="TextBox 10">
              <a:extLst>
                <a:ext uri="{FF2B5EF4-FFF2-40B4-BE49-F238E27FC236}">
                  <a16:creationId xmlns:a16="http://schemas.microsoft.com/office/drawing/2014/main" id="{2292B0F8-58D8-4BEE-B089-2FD9D60DAAA9}"/>
                </a:ext>
              </a:extLst>
            </p:cNvPr>
            <p:cNvSpPr txBox="1"/>
            <p:nvPr/>
          </p:nvSpPr>
          <p:spPr>
            <a:xfrm rot="19943331">
              <a:off x="7458379" y="2443436"/>
              <a:ext cx="1772341" cy="523220"/>
            </a:xfrm>
            <a:prstGeom prst="rect">
              <a:avLst/>
            </a:prstGeom>
            <a:noFill/>
          </p:spPr>
          <p:txBody>
            <a:bodyPr wrap="square" rtlCol="0">
              <a:spAutoFit/>
            </a:bodyPr>
            <a:lstStyle/>
            <a:p>
              <a:r>
                <a:rPr lang="en-GB" sz="1400" b="1" dirty="0">
                  <a:solidFill>
                    <a:srgbClr val="C00000"/>
                  </a:solidFill>
                </a:rPr>
                <a:t>Digital/cyber dominant use cases</a:t>
              </a:r>
            </a:p>
          </p:txBody>
        </p:sp>
      </p:grpSp>
      <p:sp>
        <p:nvSpPr>
          <p:cNvPr id="4" name="TextBox 3">
            <a:extLst>
              <a:ext uri="{FF2B5EF4-FFF2-40B4-BE49-F238E27FC236}">
                <a16:creationId xmlns:a16="http://schemas.microsoft.com/office/drawing/2014/main" id="{EB5C65A8-1FCE-4049-AD7A-B8A0D950EF93}"/>
              </a:ext>
            </a:extLst>
          </p:cNvPr>
          <p:cNvSpPr txBox="1"/>
          <p:nvPr/>
        </p:nvSpPr>
        <p:spPr>
          <a:xfrm>
            <a:off x="233418" y="1521709"/>
            <a:ext cx="5418702" cy="2031325"/>
          </a:xfrm>
          <a:prstGeom prst="rect">
            <a:avLst/>
          </a:prstGeom>
          <a:noFill/>
        </p:spPr>
        <p:txBody>
          <a:bodyPr wrap="square" rtlCol="0">
            <a:spAutoFit/>
          </a:bodyPr>
          <a:lstStyle/>
          <a:p>
            <a:pPr marL="171450" indent="-171450">
              <a:buFont typeface="Arial" panose="020B0604020202020204" pitchFamily="34" charset="0"/>
              <a:buChar char="•"/>
            </a:pPr>
            <a:r>
              <a:rPr lang="en-GB" sz="1800" dirty="0"/>
              <a:t>IoT is not actually an </a:t>
            </a:r>
            <a:r>
              <a:rPr lang="en-GB" sz="1800" b="1" dirty="0">
                <a:solidFill>
                  <a:srgbClr val="FF0000"/>
                </a:solidFill>
              </a:rPr>
              <a:t>entirely cyber </a:t>
            </a:r>
            <a:r>
              <a:rPr lang="en-GB" sz="1800" dirty="0"/>
              <a:t>oriented system</a:t>
            </a:r>
          </a:p>
          <a:p>
            <a:pPr marL="628650" lvl="1" indent="-171450">
              <a:buFont typeface="Arial" panose="020B0604020202020204" pitchFamily="34" charset="0"/>
              <a:buChar char="•"/>
            </a:pPr>
            <a:r>
              <a:rPr lang="en-GB" sz="1800" dirty="0"/>
              <a:t>IoT is more of a physical domain system</a:t>
            </a:r>
          </a:p>
          <a:p>
            <a:pPr marL="171450" indent="-171450">
              <a:buFont typeface="Arial" panose="020B0604020202020204" pitchFamily="34" charset="0"/>
              <a:buChar char="•"/>
            </a:pPr>
            <a:endParaRPr lang="en-GB" sz="1800" dirty="0"/>
          </a:p>
          <a:p>
            <a:pPr marL="171450" indent="-171450">
              <a:buFont typeface="Arial" panose="020B0604020202020204" pitchFamily="34" charset="0"/>
              <a:buChar char="•"/>
            </a:pPr>
            <a:r>
              <a:rPr lang="en-GB" sz="1800" dirty="0"/>
              <a:t>OT: Operation Technology</a:t>
            </a:r>
          </a:p>
          <a:p>
            <a:pPr marL="628650" lvl="1" indent="-171450">
              <a:buFont typeface="Arial" panose="020B0604020202020204" pitchFamily="34" charset="0"/>
              <a:buChar char="•"/>
            </a:pPr>
            <a:r>
              <a:rPr lang="en-GB" sz="1800" dirty="0">
                <a:sym typeface="Wingdings" panose="05000000000000000000" pitchFamily="2" charset="2"/>
              </a:rPr>
              <a:t>Focus on physical device/machine</a:t>
            </a:r>
            <a:r>
              <a:rPr lang="en-GB" sz="1800" dirty="0"/>
              <a:t> </a:t>
            </a:r>
          </a:p>
          <a:p>
            <a:pPr marL="171450" indent="-171450">
              <a:buFont typeface="Arial" panose="020B0604020202020204" pitchFamily="34" charset="0"/>
              <a:buChar char="•"/>
            </a:pPr>
            <a:r>
              <a:rPr lang="en-GB" sz="1800" dirty="0"/>
              <a:t>IT: Information Technology</a:t>
            </a:r>
          </a:p>
          <a:p>
            <a:pPr marL="628650" lvl="1" indent="-171450">
              <a:buFont typeface="Arial" panose="020B0604020202020204" pitchFamily="34" charset="0"/>
              <a:buChar char="•"/>
            </a:pPr>
            <a:r>
              <a:rPr lang="en-GB" sz="1800" dirty="0">
                <a:sym typeface="Wingdings" panose="05000000000000000000" pitchFamily="2" charset="2"/>
              </a:rPr>
              <a:t>Focus on data and soft elements</a:t>
            </a:r>
            <a:endParaRPr lang="en-GB" sz="1800" dirty="0"/>
          </a:p>
        </p:txBody>
      </p:sp>
    </p:spTree>
    <p:extLst>
      <p:ext uri="{BB962C8B-B14F-4D97-AF65-F5344CB8AC3E}">
        <p14:creationId xmlns:p14="http://schemas.microsoft.com/office/powerpoint/2010/main" val="24684079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9F7A1-E593-4813-B065-AA6881F7F73B}"/>
              </a:ext>
            </a:extLst>
          </p:cNvPr>
          <p:cNvSpPr>
            <a:spLocks noGrp="1"/>
          </p:cNvSpPr>
          <p:nvPr>
            <p:ph type="title"/>
          </p:nvPr>
        </p:nvSpPr>
        <p:spPr/>
        <p:txBody>
          <a:bodyPr/>
          <a:lstStyle/>
          <a:p>
            <a:r>
              <a:rPr lang="en-GB" dirty="0"/>
              <a:t>IT + OT </a:t>
            </a:r>
            <a:r>
              <a:rPr lang="en-GB" dirty="0">
                <a:sym typeface="Wingdings" panose="05000000000000000000" pitchFamily="2" charset="2"/>
              </a:rPr>
              <a:t> Industrial IoT</a:t>
            </a:r>
            <a:endParaRPr lang="en-GB" dirty="0"/>
          </a:p>
        </p:txBody>
      </p:sp>
      <p:pic>
        <p:nvPicPr>
          <p:cNvPr id="3" name="Picture 2">
            <a:extLst>
              <a:ext uri="{FF2B5EF4-FFF2-40B4-BE49-F238E27FC236}">
                <a16:creationId xmlns:a16="http://schemas.microsoft.com/office/drawing/2014/main" id="{F8F99B68-A1CA-4EFB-85F7-21666F8C9695}"/>
              </a:ext>
            </a:extLst>
          </p:cNvPr>
          <p:cNvPicPr>
            <a:picLocks noChangeAspect="1"/>
          </p:cNvPicPr>
          <p:nvPr/>
        </p:nvPicPr>
        <p:blipFill>
          <a:blip r:embed="rId2"/>
          <a:stretch>
            <a:fillRect/>
          </a:stretch>
        </p:blipFill>
        <p:spPr>
          <a:xfrm>
            <a:off x="1259632" y="3659852"/>
            <a:ext cx="6264696" cy="2700084"/>
          </a:xfrm>
          <a:prstGeom prst="rect">
            <a:avLst/>
          </a:prstGeom>
        </p:spPr>
      </p:pic>
      <p:sp>
        <p:nvSpPr>
          <p:cNvPr id="4" name="TextBox 3">
            <a:extLst>
              <a:ext uri="{FF2B5EF4-FFF2-40B4-BE49-F238E27FC236}">
                <a16:creationId xmlns:a16="http://schemas.microsoft.com/office/drawing/2014/main" id="{BEEA5FD0-9A48-484C-BAF4-D146B519D31E}"/>
              </a:ext>
            </a:extLst>
          </p:cNvPr>
          <p:cNvSpPr txBox="1"/>
          <p:nvPr/>
        </p:nvSpPr>
        <p:spPr>
          <a:xfrm>
            <a:off x="323528" y="1844824"/>
            <a:ext cx="8640960" cy="1508105"/>
          </a:xfrm>
          <a:prstGeom prst="rect">
            <a:avLst/>
          </a:prstGeom>
          <a:noFill/>
        </p:spPr>
        <p:txBody>
          <a:bodyPr wrap="square" rtlCol="0">
            <a:spAutoFit/>
          </a:bodyPr>
          <a:lstStyle/>
          <a:p>
            <a:r>
              <a:rPr lang="en-GB" sz="1800" dirty="0"/>
              <a:t>Although the mixture levels of IT/OT components in an IoT solution is not always based on a pre-planned scenario, they are the determining factor of the final </a:t>
            </a:r>
            <a:r>
              <a:rPr lang="en-GB" sz="1800" dirty="0" err="1"/>
              <a:t>IIoT</a:t>
            </a:r>
            <a:r>
              <a:rPr lang="en-GB" sz="1800" dirty="0"/>
              <a:t> solution character </a:t>
            </a:r>
            <a:r>
              <a:rPr lang="en-GB" sz="1800" dirty="0">
                <a:sym typeface="Wingdings" panose="05000000000000000000" pitchFamily="2" charset="2"/>
              </a:rPr>
              <a:t> different flavour/narration of </a:t>
            </a:r>
            <a:r>
              <a:rPr lang="en-GB" sz="1800" dirty="0" err="1">
                <a:sym typeface="Wingdings" panose="05000000000000000000" pitchFamily="2" charset="2"/>
              </a:rPr>
              <a:t>IIoT</a:t>
            </a:r>
            <a:r>
              <a:rPr lang="en-GB" sz="1800" dirty="0">
                <a:sym typeface="Wingdings" panose="05000000000000000000" pitchFamily="2" charset="2"/>
              </a:rPr>
              <a:t>  e.g. </a:t>
            </a:r>
            <a:r>
              <a:rPr lang="en-GB" sz="1800" b="1" dirty="0">
                <a:solidFill>
                  <a:srgbClr val="FF0000"/>
                </a:solidFill>
                <a:sym typeface="Wingdings" panose="05000000000000000000" pitchFamily="2" charset="2"/>
              </a:rPr>
              <a:t>the story of Industry 4.0</a:t>
            </a:r>
            <a:endParaRPr lang="en-GB" sz="1800" b="1" dirty="0">
              <a:solidFill>
                <a:srgbClr val="FF0000"/>
              </a:solidFill>
            </a:endParaRPr>
          </a:p>
          <a:p>
            <a:endParaRPr lang="en-GB" sz="1800" dirty="0"/>
          </a:p>
          <a:p>
            <a:r>
              <a:rPr lang="en-GB" sz="1800" dirty="0"/>
              <a:t>One important viewpoint: </a:t>
            </a:r>
            <a:r>
              <a:rPr lang="en-GB" sz="2000" b="1" dirty="0" err="1"/>
              <a:t>IIoT</a:t>
            </a:r>
            <a:r>
              <a:rPr lang="en-GB" sz="2000" b="1" dirty="0"/>
              <a:t> optimisation </a:t>
            </a:r>
            <a:r>
              <a:rPr lang="en-GB" sz="2000" b="1" dirty="0">
                <a:sym typeface="Wingdings" panose="05000000000000000000" pitchFamily="2" charset="2"/>
              </a:rPr>
              <a:t> IT </a:t>
            </a:r>
            <a:r>
              <a:rPr lang="en-GB" sz="2000" b="1" dirty="0"/>
              <a:t>cost reduction + OT efficiency</a:t>
            </a:r>
            <a:endParaRPr lang="en-GB" sz="1800" b="1" dirty="0"/>
          </a:p>
        </p:txBody>
      </p:sp>
    </p:spTree>
    <p:extLst>
      <p:ext uri="{BB962C8B-B14F-4D97-AF65-F5344CB8AC3E}">
        <p14:creationId xmlns:p14="http://schemas.microsoft.com/office/powerpoint/2010/main" val="40036079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3A24A-AE9E-4374-A5EF-6E9E544FADE4}"/>
              </a:ext>
            </a:extLst>
          </p:cNvPr>
          <p:cNvSpPr>
            <a:spLocks noGrp="1"/>
          </p:cNvSpPr>
          <p:nvPr>
            <p:ph type="title"/>
          </p:nvPr>
        </p:nvSpPr>
        <p:spPr/>
        <p:txBody>
          <a:bodyPr/>
          <a:lstStyle/>
          <a:p>
            <a:r>
              <a:rPr lang="en-GB" dirty="0"/>
              <a:t>Physical- Cyber duality and twins</a:t>
            </a:r>
          </a:p>
        </p:txBody>
      </p:sp>
      <p:pic>
        <p:nvPicPr>
          <p:cNvPr id="1026" name="Picture 2" descr="https://media.springernature.com/original/springer-static/image/chp%3A10.1007%2F978-3-030-42500-5_5/MediaObjects/488472_1_En_5_Fig2_HTML.png">
            <a:extLst>
              <a:ext uri="{FF2B5EF4-FFF2-40B4-BE49-F238E27FC236}">
                <a16:creationId xmlns:a16="http://schemas.microsoft.com/office/drawing/2014/main" id="{A7BA0474-36ED-45EA-98AC-A84181AF5E73}"/>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79712" y="3232014"/>
            <a:ext cx="5004556" cy="328076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1076BE5-4FC2-4823-8A2D-9DBC237B2FA0}"/>
              </a:ext>
            </a:extLst>
          </p:cNvPr>
          <p:cNvSpPr txBox="1"/>
          <p:nvPr/>
        </p:nvSpPr>
        <p:spPr>
          <a:xfrm>
            <a:off x="179512" y="1375608"/>
            <a:ext cx="8496944" cy="1477328"/>
          </a:xfrm>
          <a:prstGeom prst="rect">
            <a:avLst/>
          </a:prstGeom>
          <a:noFill/>
        </p:spPr>
        <p:txBody>
          <a:bodyPr wrap="square" rtlCol="0">
            <a:spAutoFit/>
          </a:bodyPr>
          <a:lstStyle/>
          <a:p>
            <a:r>
              <a:rPr lang="en-GB" sz="1800" dirty="0"/>
              <a:t>IoT Physical infrastructure and its Cyber counterpart may complement each other in different ways. You may think of examples in which a certain information represent one or more physical components and those components interact through various mediums: below ‘a’ represent interact through a gateway, ‘b’ represent a direct communication (e.g. internet) and ‘c’ represent a peer-peer connection.</a:t>
            </a:r>
          </a:p>
        </p:txBody>
      </p:sp>
    </p:spTree>
    <p:extLst>
      <p:ext uri="{BB962C8B-B14F-4D97-AF65-F5344CB8AC3E}">
        <p14:creationId xmlns:p14="http://schemas.microsoft.com/office/powerpoint/2010/main" val="9479096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C0635-ED2E-49DD-ACB4-F3DE001891FB}"/>
              </a:ext>
            </a:extLst>
          </p:cNvPr>
          <p:cNvSpPr>
            <a:spLocks noGrp="1"/>
          </p:cNvSpPr>
          <p:nvPr>
            <p:ph type="title"/>
          </p:nvPr>
        </p:nvSpPr>
        <p:spPr/>
        <p:txBody>
          <a:bodyPr/>
          <a:lstStyle/>
          <a:p>
            <a:r>
              <a:rPr lang="en-GB" dirty="0"/>
              <a:t>Resource allocation scenarios</a:t>
            </a:r>
          </a:p>
        </p:txBody>
      </p:sp>
      <p:pic>
        <p:nvPicPr>
          <p:cNvPr id="2050" name="Picture 2" descr="https://media.springernature.com/original/springer-static/image/chp%3A10.1007%2F978-3-030-42500-5_5/MediaObjects/488472_1_En_5_Fig1_HTML.png">
            <a:extLst>
              <a:ext uri="{FF2B5EF4-FFF2-40B4-BE49-F238E27FC236}">
                <a16:creationId xmlns:a16="http://schemas.microsoft.com/office/drawing/2014/main" id="{C1106A7B-78B4-49EB-B89B-0FB5B328DF2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6086"/>
          <a:stretch/>
        </p:blipFill>
        <p:spPr bwMode="auto">
          <a:xfrm>
            <a:off x="1187282" y="2708920"/>
            <a:ext cx="6769436" cy="333322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ACFEFB8-2F89-4C51-AFE8-35026D5E1D0F}"/>
              </a:ext>
            </a:extLst>
          </p:cNvPr>
          <p:cNvSpPr txBox="1"/>
          <p:nvPr/>
        </p:nvSpPr>
        <p:spPr>
          <a:xfrm>
            <a:off x="395536" y="1614920"/>
            <a:ext cx="7688425" cy="646331"/>
          </a:xfrm>
          <a:prstGeom prst="rect">
            <a:avLst/>
          </a:prstGeom>
          <a:noFill/>
        </p:spPr>
        <p:txBody>
          <a:bodyPr wrap="square" rtlCol="0">
            <a:spAutoFit/>
          </a:bodyPr>
          <a:lstStyle/>
          <a:p>
            <a:r>
              <a:rPr lang="en-GB" sz="1800" dirty="0"/>
              <a:t>If an application is served from network then its components might be distributed and/or decentralised </a:t>
            </a:r>
          </a:p>
        </p:txBody>
      </p:sp>
      <p:sp>
        <p:nvSpPr>
          <p:cNvPr id="4" name="TextBox 3">
            <a:extLst>
              <a:ext uri="{FF2B5EF4-FFF2-40B4-BE49-F238E27FC236}">
                <a16:creationId xmlns:a16="http://schemas.microsoft.com/office/drawing/2014/main" id="{F116AA15-5B5A-4874-8606-F5F0F45E3F04}"/>
              </a:ext>
            </a:extLst>
          </p:cNvPr>
          <p:cNvSpPr txBox="1"/>
          <p:nvPr/>
        </p:nvSpPr>
        <p:spPr>
          <a:xfrm>
            <a:off x="1331640" y="6165244"/>
            <a:ext cx="6993196" cy="338554"/>
          </a:xfrm>
          <a:prstGeom prst="rect">
            <a:avLst/>
          </a:prstGeom>
          <a:noFill/>
        </p:spPr>
        <p:txBody>
          <a:bodyPr wrap="none" rtlCol="0">
            <a:spAutoFit/>
          </a:bodyPr>
          <a:lstStyle/>
          <a:p>
            <a:r>
              <a:rPr lang="en-GB" sz="1600" u="sng" dirty="0"/>
              <a:t>Say, an IoT app = authentication + dashboard visualisation + payment control + …</a:t>
            </a:r>
          </a:p>
        </p:txBody>
      </p:sp>
    </p:spTree>
    <p:extLst>
      <p:ext uri="{BB962C8B-B14F-4D97-AF65-F5344CB8AC3E}">
        <p14:creationId xmlns:p14="http://schemas.microsoft.com/office/powerpoint/2010/main" val="41932043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EE102-F191-4A55-B00E-DE458BC810E1}"/>
              </a:ext>
            </a:extLst>
          </p:cNvPr>
          <p:cNvSpPr>
            <a:spLocks noGrp="1"/>
          </p:cNvSpPr>
          <p:nvPr>
            <p:ph type="title"/>
          </p:nvPr>
        </p:nvSpPr>
        <p:spPr/>
        <p:txBody>
          <a:bodyPr/>
          <a:lstStyle/>
          <a:p>
            <a:r>
              <a:rPr lang="en-GB" dirty="0"/>
              <a:t>In-class tasks</a:t>
            </a:r>
          </a:p>
        </p:txBody>
      </p:sp>
      <p:sp>
        <p:nvSpPr>
          <p:cNvPr id="3" name="TextBox 2">
            <a:extLst>
              <a:ext uri="{FF2B5EF4-FFF2-40B4-BE49-F238E27FC236}">
                <a16:creationId xmlns:a16="http://schemas.microsoft.com/office/drawing/2014/main" id="{D0F5541A-A62D-4BE3-9B79-2345FC03651C}"/>
              </a:ext>
            </a:extLst>
          </p:cNvPr>
          <p:cNvSpPr txBox="1"/>
          <p:nvPr/>
        </p:nvSpPr>
        <p:spPr>
          <a:xfrm>
            <a:off x="2123728" y="2996952"/>
            <a:ext cx="5886163" cy="461665"/>
          </a:xfrm>
          <a:prstGeom prst="rect">
            <a:avLst/>
          </a:prstGeom>
          <a:noFill/>
        </p:spPr>
        <p:txBody>
          <a:bodyPr wrap="none" rtlCol="0">
            <a:spAutoFit/>
          </a:bodyPr>
          <a:lstStyle/>
          <a:p>
            <a:r>
              <a:rPr lang="en-GB" dirty="0"/>
              <a:t>Check Q2 of ‘ hDay5 in-class task’ on </a:t>
            </a:r>
            <a:r>
              <a:rPr lang="en-GB" dirty="0" err="1"/>
              <a:t>moodle</a:t>
            </a:r>
            <a:endParaRPr lang="en-GB" dirty="0"/>
          </a:p>
        </p:txBody>
      </p:sp>
    </p:spTree>
    <p:extLst>
      <p:ext uri="{BB962C8B-B14F-4D97-AF65-F5344CB8AC3E}">
        <p14:creationId xmlns:p14="http://schemas.microsoft.com/office/powerpoint/2010/main" val="3711416248"/>
      </p:ext>
    </p:extLst>
  </p:cSld>
  <p:clrMapOvr>
    <a:masterClrMapping/>
  </p:clrMapOvr>
</p:sld>
</file>

<file path=ppt/theme/theme1.xml><?xml version="1.0" encoding="utf-8"?>
<a:theme xmlns:a="http://schemas.openxmlformats.org/drawingml/2006/main" name="Template_Warwick">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GB" altLang="en-US" sz="24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GB" altLang="en-US" sz="24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WM362_Day1 network fundamentals and network layer v0.1 [Compatibility Mode]" id="{F62F5BD0-604F-4BD6-8EEE-2DAA4D4F2D94}" vid="{95377CD6-E59D-4A6B-B37E-398C7C57A740}"/>
    </a:ext>
  </a:ext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WM362_Day1 network fundamentals and network layer v0.1 [Compatibility Mode]" id="{F62F5BD0-604F-4BD6-8EEE-2DAA4D4F2D94}" vid="{19BA42D3-23D3-4840-8D35-3AF55667CE72}"/>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wmg_2015_widescreen (2)" id="{A47407F2-1662-42C8-8AC1-2A2817D20F95}" vid="{DE102C1B-A0E4-4E97-BE1F-8DC925E08E8B}"/>
    </a:ext>
  </a:extLst>
</a:theme>
</file>

<file path=ppt/theme/theme4.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EF68A7CE4192F419E7B6E65B68C1C79" ma:contentTypeVersion="30" ma:contentTypeDescription="Create a new document." ma:contentTypeScope="" ma:versionID="107d5ef49305a113c99df7671ddc869d">
  <xsd:schema xmlns:xsd="http://www.w3.org/2001/XMLSchema" xmlns:xs="http://www.w3.org/2001/XMLSchema" xmlns:p="http://schemas.microsoft.com/office/2006/metadata/properties" xmlns:ns3="fa32ac6c-f3a8-448d-9f93-49a748e411a7" xmlns:ns4="9699d7a1-72e9-4dfc-b1d4-1dba4e0ab503" targetNamespace="http://schemas.microsoft.com/office/2006/metadata/properties" ma:root="true" ma:fieldsID="1bd4d9a16a18647880848df45da5b860" ns3:_="" ns4:_="">
    <xsd:import namespace="fa32ac6c-f3a8-448d-9f93-49a748e411a7"/>
    <xsd:import namespace="9699d7a1-72e9-4dfc-b1d4-1dba4e0ab503"/>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3:MediaServiceLocation" minOccurs="0"/>
                <xsd:element ref="ns3:NotebookType" minOccurs="0"/>
                <xsd:element ref="ns3:FolderType" minOccurs="0"/>
                <xsd:element ref="ns3:CultureName" minOccurs="0"/>
                <xsd:element ref="ns3:AppVersion" minOccurs="0"/>
                <xsd:element ref="ns3:TeamsChannelId" minOccurs="0"/>
                <xsd:element ref="ns3:Owner" minOccurs="0"/>
                <xsd:element ref="ns3:DefaultSectionNames" minOccurs="0"/>
                <xsd:element ref="ns3:Templates" minOccurs="0"/>
                <xsd:element ref="ns3:Teachers" minOccurs="0"/>
                <xsd:element ref="ns3:Students" minOccurs="0"/>
                <xsd:element ref="ns3:Student_Groups" minOccurs="0"/>
                <xsd:element ref="ns3:Invited_Teachers" minOccurs="0"/>
                <xsd:element ref="ns3:Invited_Students" minOccurs="0"/>
                <xsd:element ref="ns3:Self_Registration_Enabled" minOccurs="0"/>
                <xsd:element ref="ns3:Has_Teacher_Only_SectionGroup" minOccurs="0"/>
                <xsd:element ref="ns3:Is_Collaboration_Space_Locked" minOccurs="0"/>
                <xsd:element ref="ns3:IsNotebookLocked" minOccurs="0"/>
                <xsd:element ref="ns4:SharedWithUsers" minOccurs="0"/>
                <xsd:element ref="ns4:SharedWithDetails" minOccurs="0"/>
                <xsd:element ref="ns4:SharingHintHash"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a32ac6c-f3a8-448d-9f93-49a748e411a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NotebookType" ma:index="14" nillable="true" ma:displayName="Notebook Type" ma:internalName="NotebookType">
      <xsd:simpleType>
        <xsd:restriction base="dms:Text"/>
      </xsd:simpleType>
    </xsd:element>
    <xsd:element name="FolderType" ma:index="15" nillable="true" ma:displayName="Folder Type" ma:internalName="FolderType">
      <xsd:simpleType>
        <xsd:restriction base="dms:Text"/>
      </xsd:simpleType>
    </xsd:element>
    <xsd:element name="CultureName" ma:index="16" nillable="true" ma:displayName="Culture Name" ma:internalName="CultureName">
      <xsd:simpleType>
        <xsd:restriction base="dms:Text"/>
      </xsd:simpleType>
    </xsd:element>
    <xsd:element name="AppVersion" ma:index="17" nillable="true" ma:displayName="App Version" ma:internalName="AppVersion">
      <xsd:simpleType>
        <xsd:restriction base="dms:Text"/>
      </xsd:simpleType>
    </xsd:element>
    <xsd:element name="TeamsChannelId" ma:index="18" nillable="true" ma:displayName="Teams Channel Id" ma:internalName="TeamsChannelId">
      <xsd:simpleType>
        <xsd:restriction base="dms:Text"/>
      </xsd:simpleType>
    </xsd:element>
    <xsd:element name="Owner" ma:index="19" nillable="true" ma:displayName="Owner" ma:internalName="Owner">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efaultSectionNames" ma:index="20" nillable="true" ma:displayName="Default Section Names" ma:internalName="DefaultSectionNames">
      <xsd:simpleType>
        <xsd:restriction base="dms:Note">
          <xsd:maxLength value="255"/>
        </xsd:restriction>
      </xsd:simpleType>
    </xsd:element>
    <xsd:element name="Templates" ma:index="21" nillable="true" ma:displayName="Templates" ma:internalName="Templates">
      <xsd:simpleType>
        <xsd:restriction base="dms:Note">
          <xsd:maxLength value="255"/>
        </xsd:restriction>
      </xsd:simpleType>
    </xsd:element>
    <xsd:element name="Teachers" ma:index="22" nillable="true" ma:displayName="Teachers" ma:internalName="Teacher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s" ma:index="23" nillable="true" ma:displayName="Students" ma:internalName="Student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_Groups" ma:index="24" nillable="true" ma:displayName="Student Groups" ma:internalName="Student_Group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Invited_Teachers" ma:index="25" nillable="true" ma:displayName="Invited Teachers" ma:internalName="Invited_Teachers">
      <xsd:simpleType>
        <xsd:restriction base="dms:Note">
          <xsd:maxLength value="255"/>
        </xsd:restriction>
      </xsd:simpleType>
    </xsd:element>
    <xsd:element name="Invited_Students" ma:index="26" nillable="true" ma:displayName="Invited Students" ma:internalName="Invited_Students">
      <xsd:simpleType>
        <xsd:restriction base="dms:Note">
          <xsd:maxLength value="255"/>
        </xsd:restriction>
      </xsd:simpleType>
    </xsd:element>
    <xsd:element name="Self_Registration_Enabled" ma:index="27" nillable="true" ma:displayName="Self Registration Enabled" ma:internalName="Self_Registration_Enabled">
      <xsd:simpleType>
        <xsd:restriction base="dms:Boolean"/>
      </xsd:simpleType>
    </xsd:element>
    <xsd:element name="Has_Teacher_Only_SectionGroup" ma:index="28" nillable="true" ma:displayName="Has Teacher Only SectionGroup" ma:internalName="Has_Teacher_Only_SectionGroup">
      <xsd:simpleType>
        <xsd:restriction base="dms:Boolean"/>
      </xsd:simpleType>
    </xsd:element>
    <xsd:element name="Is_Collaboration_Space_Locked" ma:index="29" nillable="true" ma:displayName="Is Collaboration Space Locked" ma:internalName="Is_Collaboration_Space_Locked">
      <xsd:simpleType>
        <xsd:restriction base="dms:Boolean"/>
      </xsd:simpleType>
    </xsd:element>
    <xsd:element name="IsNotebookLocked" ma:index="30" nillable="true" ma:displayName="Is Notebook Locked" ma:internalName="IsNotebookLocked">
      <xsd:simpleType>
        <xsd:restriction base="dms:Boolean"/>
      </xsd:simpleType>
    </xsd:element>
    <xsd:element name="MediaServiceGenerationTime" ma:index="34" nillable="true" ma:displayName="MediaServiceGenerationTime" ma:hidden="true" ma:internalName="MediaServiceGenerationTime" ma:readOnly="true">
      <xsd:simpleType>
        <xsd:restriction base="dms:Text"/>
      </xsd:simpleType>
    </xsd:element>
    <xsd:element name="MediaServiceEventHashCode" ma:index="35" nillable="true" ma:displayName="MediaServiceEventHashCode" ma:hidden="true" ma:internalName="MediaServiceEventHashCode" ma:readOnly="true">
      <xsd:simpleType>
        <xsd:restriction base="dms:Text"/>
      </xsd:simpleType>
    </xsd:element>
    <xsd:element name="MediaServiceAutoKeyPoints" ma:index="36" nillable="true" ma:displayName="MediaServiceAutoKeyPoints" ma:hidden="true" ma:internalName="MediaServiceAutoKeyPoints" ma:readOnly="true">
      <xsd:simpleType>
        <xsd:restriction base="dms:Note"/>
      </xsd:simpleType>
    </xsd:element>
    <xsd:element name="MediaServiceKeyPoints" ma:index="37"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9699d7a1-72e9-4dfc-b1d4-1dba4e0ab503" elementFormDefault="qualified">
    <xsd:import namespace="http://schemas.microsoft.com/office/2006/documentManagement/types"/>
    <xsd:import namespace="http://schemas.microsoft.com/office/infopath/2007/PartnerControls"/>
    <xsd:element name="SharedWithUsers" ma:index="3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2" nillable="true" ma:displayName="Shared With Details" ma:internalName="SharedWithDetails" ma:readOnly="true">
      <xsd:simpleType>
        <xsd:restriction base="dms:Note">
          <xsd:maxLength value="255"/>
        </xsd:restriction>
      </xsd:simpleType>
    </xsd:element>
    <xsd:element name="SharingHintHash" ma:index="33"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NotebookType xmlns="fa32ac6c-f3a8-448d-9f93-49a748e411a7" xsi:nil="true"/>
    <FolderType xmlns="fa32ac6c-f3a8-448d-9f93-49a748e411a7" xsi:nil="true"/>
    <Teachers xmlns="fa32ac6c-f3a8-448d-9f93-49a748e411a7">
      <UserInfo>
        <DisplayName/>
        <AccountId xsi:nil="true"/>
        <AccountType/>
      </UserInfo>
    </Teachers>
    <Student_Groups xmlns="fa32ac6c-f3a8-448d-9f93-49a748e411a7">
      <UserInfo>
        <DisplayName/>
        <AccountId xsi:nil="true"/>
        <AccountType/>
      </UserInfo>
    </Student_Groups>
    <Invited_Teachers xmlns="fa32ac6c-f3a8-448d-9f93-49a748e411a7" xsi:nil="true"/>
    <Owner xmlns="fa32ac6c-f3a8-448d-9f93-49a748e411a7">
      <UserInfo>
        <DisplayName/>
        <AccountId xsi:nil="true"/>
        <AccountType/>
      </UserInfo>
    </Owner>
    <Invited_Students xmlns="fa32ac6c-f3a8-448d-9f93-49a748e411a7" xsi:nil="true"/>
    <DefaultSectionNames xmlns="fa32ac6c-f3a8-448d-9f93-49a748e411a7" xsi:nil="true"/>
    <Has_Teacher_Only_SectionGroup xmlns="fa32ac6c-f3a8-448d-9f93-49a748e411a7" xsi:nil="true"/>
    <Students xmlns="fa32ac6c-f3a8-448d-9f93-49a748e411a7">
      <UserInfo>
        <DisplayName/>
        <AccountId xsi:nil="true"/>
        <AccountType/>
      </UserInfo>
    </Students>
    <TeamsChannelId xmlns="fa32ac6c-f3a8-448d-9f93-49a748e411a7" xsi:nil="true"/>
    <IsNotebookLocked xmlns="fa32ac6c-f3a8-448d-9f93-49a748e411a7" xsi:nil="true"/>
    <Templates xmlns="fa32ac6c-f3a8-448d-9f93-49a748e411a7" xsi:nil="true"/>
    <AppVersion xmlns="fa32ac6c-f3a8-448d-9f93-49a748e411a7" xsi:nil="true"/>
    <Is_Collaboration_Space_Locked xmlns="fa32ac6c-f3a8-448d-9f93-49a748e411a7" xsi:nil="true"/>
    <Self_Registration_Enabled xmlns="fa32ac6c-f3a8-448d-9f93-49a748e411a7" xsi:nil="true"/>
    <CultureName xmlns="fa32ac6c-f3a8-448d-9f93-49a748e411a7"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A74815B-C730-4EA7-A7E9-45BB55C7ED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a32ac6c-f3a8-448d-9f93-49a748e411a7"/>
    <ds:schemaRef ds:uri="9699d7a1-72e9-4dfc-b1d4-1dba4e0ab50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6A7653C-75C8-4CAA-9519-58A452E9D845}">
  <ds:schemaRefs>
    <ds:schemaRef ds:uri="http://schemas.microsoft.com/office/2006/documentManagement/types"/>
    <ds:schemaRef ds:uri="http://schemas.microsoft.com/office/infopath/2007/PartnerControls"/>
    <ds:schemaRef ds:uri="9699d7a1-72e9-4dfc-b1d4-1dba4e0ab503"/>
    <ds:schemaRef ds:uri="http://www.w3.org/XML/1998/namespace"/>
    <ds:schemaRef ds:uri="fa32ac6c-f3a8-448d-9f93-49a748e411a7"/>
    <ds:schemaRef ds:uri="http://purl.org/dc/terms/"/>
    <ds:schemaRef ds:uri="http://schemas.openxmlformats.org/package/2006/metadata/core-properties"/>
    <ds:schemaRef ds:uri="http://schemas.microsoft.com/office/2006/metadata/properties"/>
    <ds:schemaRef ds:uri="http://purl.org/dc/dcmitype/"/>
    <ds:schemaRef ds:uri="http://purl.org/dc/elements/1.1/"/>
  </ds:schemaRefs>
</ds:datastoreItem>
</file>

<file path=customXml/itemProps3.xml><?xml version="1.0" encoding="utf-8"?>
<ds:datastoreItem xmlns:ds="http://schemas.openxmlformats.org/officeDocument/2006/customXml" ds:itemID="{AF205654-A919-4EE1-8EE4-D8FDA73AAE7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template 1</Template>
  <TotalTime>13260</TotalTime>
  <Words>1769</Words>
  <Application>Microsoft Office PowerPoint</Application>
  <PresentationFormat>On-screen Show (4:3)</PresentationFormat>
  <Paragraphs>101</Paragraphs>
  <Slides>18</Slides>
  <Notes>4</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18</vt:i4>
      </vt:variant>
    </vt:vector>
  </HeadingPairs>
  <TitlesOfParts>
    <vt:vector size="27" baseType="lpstr">
      <vt:lpstr>Arial</vt:lpstr>
      <vt:lpstr>Calibri</vt:lpstr>
      <vt:lpstr>Calibri Light</vt:lpstr>
      <vt:lpstr>Georgia</vt:lpstr>
      <vt:lpstr>Times New Roman</vt:lpstr>
      <vt:lpstr>Template_Warwick</vt:lpstr>
      <vt:lpstr>1_Custom Design</vt:lpstr>
      <vt:lpstr>Office Theme</vt:lpstr>
      <vt:lpstr>1_Office Theme</vt:lpstr>
      <vt:lpstr>IoT - End to End Requirements Industrial IoT (IIoT) perspective</vt:lpstr>
      <vt:lpstr>IoT reference model breakdown</vt:lpstr>
      <vt:lpstr>The maintainer of these resources?! </vt:lpstr>
      <vt:lpstr>In-class tasks</vt:lpstr>
      <vt:lpstr>IoT in a bigger picture</vt:lpstr>
      <vt:lpstr>IT + OT  Industrial IoT</vt:lpstr>
      <vt:lpstr>Physical- Cyber duality and twins</vt:lpstr>
      <vt:lpstr>Resource allocation scenarios</vt:lpstr>
      <vt:lpstr>In-class tasks</vt:lpstr>
      <vt:lpstr>Typical Requirements in an IIoT</vt:lpstr>
      <vt:lpstr>Satisfactory Technologies</vt:lpstr>
      <vt:lpstr>Satisfactory Technologies for IIoT messaging/transport/security protocol packages</vt:lpstr>
      <vt:lpstr>Satisfactory Technologies for IIoT: Wireless Communication</vt:lpstr>
      <vt:lpstr>In-class tasks</vt:lpstr>
      <vt:lpstr>Recall: communication characteristics</vt:lpstr>
      <vt:lpstr>IIoT applications with higher expectations</vt:lpstr>
      <vt:lpstr>IT is about trade-off!</vt:lpstr>
      <vt:lpstr>End of session</vt:lpstr>
    </vt:vector>
  </TitlesOfParts>
  <Company>WMG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Applied Programming - I</dc:title>
  <dc:creator>Windows User</dc:creator>
  <cp:lastModifiedBy>Seyedebrahimi, Mir</cp:lastModifiedBy>
  <cp:revision>479</cp:revision>
  <cp:lastPrinted>2019-03-11T17:55:28Z</cp:lastPrinted>
  <dcterms:created xsi:type="dcterms:W3CDTF">2017-09-25T09:41:30Z</dcterms:created>
  <dcterms:modified xsi:type="dcterms:W3CDTF">2021-11-26T11:59:38Z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0x010100CEF68A7CE4192F419E7B6E65B68C1C79</vt:lpwstr>
  </property>
</Properties>
</file>

<file path=docProps/thumbnail.jpeg>
</file>